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9" r:id="rId1"/>
  </p:sldMasterIdLst>
  <p:notesMasterIdLst>
    <p:notesMasterId r:id="rId23"/>
  </p:notesMasterIdLst>
  <p:sldIdLst>
    <p:sldId id="256" r:id="rId2"/>
    <p:sldId id="257" r:id="rId3"/>
    <p:sldId id="264" r:id="rId4"/>
    <p:sldId id="263" r:id="rId5"/>
    <p:sldId id="260" r:id="rId6"/>
    <p:sldId id="261" r:id="rId7"/>
    <p:sldId id="262" r:id="rId8"/>
    <p:sldId id="273" r:id="rId9"/>
    <p:sldId id="265" r:id="rId10"/>
    <p:sldId id="266" r:id="rId11"/>
    <p:sldId id="271" r:id="rId12"/>
    <p:sldId id="278" r:id="rId13"/>
    <p:sldId id="274" r:id="rId14"/>
    <p:sldId id="275" r:id="rId15"/>
    <p:sldId id="267" r:id="rId16"/>
    <p:sldId id="269" r:id="rId17"/>
    <p:sldId id="268" r:id="rId18"/>
    <p:sldId id="276" r:id="rId19"/>
    <p:sldId id="279" r:id="rId20"/>
    <p:sldId id="270" r:id="rId21"/>
    <p:sldId id="259" r:id="rId22"/>
  </p:sldIdLst>
  <p:sldSz cx="12192000" cy="6858000"/>
  <p:notesSz cx="6858000" cy="9144000"/>
  <p:embeddedFontLst>
    <p:embeddedFont>
      <p:font typeface="Arial Rounded MT Bold" panose="020F0704030504030204" pitchFamily="34" charset="0"/>
      <p:regular r:id="rId24"/>
    </p:embeddedFont>
    <p:embeddedFont>
      <p:font typeface="Lato Black" panose="020F0502020204030203" pitchFamily="34" charset="0"/>
      <p:bold r:id="rId25"/>
      <p:boldItalic r:id="rId26"/>
    </p:embeddedFont>
    <p:embeddedFont>
      <p:font typeface="Trebuchet MS" panose="020B0603020202020204" pitchFamily="34" charset="0"/>
      <p:regular r:id="rId27"/>
      <p:bold r:id="rId28"/>
      <p:italic r:id="rId29"/>
      <p:boldItalic r:id="rId30"/>
    </p:embeddedFont>
    <p:embeddedFont>
      <p:font typeface="Wingdings 3" panose="05040102010807070707" pitchFamily="18" charset="2"/>
      <p:regular r:id="rId3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2" roundtripDataSignature="AMtx7mhnFQsu0qTBRZ+C47HNp0tuHCNko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66952F-83DE-4587-99E3-017BDBFA6F8A}" v="291" dt="2024-06-02T08:16:48.875"/>
    <p1510:client id="{14F486F2-822D-4709-A942-4A984821F1A0}" v="323" dt="2024-06-01T18:48:45.220"/>
    <p1510:client id="{4D6AB9D4-34E7-47E1-8159-07EA0B1D1051}" v="142" dt="2024-06-03T14:39:44.095"/>
    <p1510:client id="{5281EBB4-17F9-491D-9ACD-6F52C3E35B52}" v="259" dt="2024-06-02T09:34:04.104"/>
    <p1510:client id="{827384D5-4A6B-4714-A651-9376919E0650}" v="1187" dt="2024-06-02T07:29:30.153"/>
    <p1510:client id="{CC5D8CAB-E366-4CD8-B747-59EDC122FD02}" v="30" dt="2024-06-02T13:25:34.9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37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customschemas.google.com/relationships/presentationmetadata" Target="metadata"/><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e50745c601f2fad4" providerId="Windows Live" clId="Web-{5281EBB4-17F9-491D-9ACD-6F52C3E35B52}"/>
    <pc:docChg chg="addSld delSld modSld addMainMaster delMainMaster">
      <pc:chgData name="Guest User" userId="e50745c601f2fad4" providerId="Windows Live" clId="Web-{5281EBB4-17F9-491D-9ACD-6F52C3E35B52}" dt="2024-06-02T09:34:04.104" v="228"/>
      <pc:docMkLst>
        <pc:docMk/>
      </pc:docMkLst>
      <pc:sldChg chg="mod modClrScheme chgLayout">
        <pc:chgData name="Guest User" userId="e50745c601f2fad4" providerId="Windows Live" clId="Web-{5281EBB4-17F9-491D-9ACD-6F52C3E35B52}" dt="2024-06-02T09:19:37.891" v="90"/>
        <pc:sldMkLst>
          <pc:docMk/>
          <pc:sldMk cId="0" sldId="256"/>
        </pc:sldMkLst>
      </pc:sldChg>
      <pc:sldChg chg="addSp delSp modSp mod modClrScheme chgLayout">
        <pc:chgData name="Guest User" userId="e50745c601f2fad4" providerId="Windows Live" clId="Web-{5281EBB4-17F9-491D-9ACD-6F52C3E35B52}" dt="2024-06-02T09:32:18.398" v="210" actId="1076"/>
        <pc:sldMkLst>
          <pc:docMk/>
          <pc:sldMk cId="0" sldId="257"/>
        </pc:sldMkLst>
        <pc:spChg chg="mod">
          <ac:chgData name="Guest User" userId="e50745c601f2fad4" providerId="Windows Live" clId="Web-{5281EBB4-17F9-491D-9ACD-6F52C3E35B52}" dt="2024-06-02T09:32:18.398" v="210" actId="1076"/>
          <ac:spMkLst>
            <pc:docMk/>
            <pc:sldMk cId="0" sldId="257"/>
            <ac:spMk id="2" creationId="{A4BE60C9-75D2-7909-5900-B48C3062461C}"/>
          </ac:spMkLst>
        </pc:spChg>
        <pc:spChg chg="mod">
          <ac:chgData name="Guest User" userId="e50745c601f2fad4" providerId="Windows Live" clId="Web-{5281EBB4-17F9-491D-9ACD-6F52C3E35B52}" dt="2024-06-02T09:32:06.694" v="208" actId="1076"/>
          <ac:spMkLst>
            <pc:docMk/>
            <pc:sldMk cId="0" sldId="257"/>
            <ac:spMk id="104" creationId="{00000000-0000-0000-0000-000000000000}"/>
          </ac:spMkLst>
        </pc:spChg>
        <pc:spChg chg="mod">
          <ac:chgData name="Guest User" userId="e50745c601f2fad4" providerId="Windows Live" clId="Web-{5281EBB4-17F9-491D-9ACD-6F52C3E35B52}" dt="2024-06-02T09:32:09.132" v="209" actId="1076"/>
          <ac:spMkLst>
            <pc:docMk/>
            <pc:sldMk cId="0" sldId="257"/>
            <ac:spMk id="105" creationId="{00000000-0000-0000-0000-000000000000}"/>
          </ac:spMkLst>
        </pc:spChg>
        <pc:picChg chg="add del mod">
          <ac:chgData name="Guest User" userId="e50745c601f2fad4" providerId="Windows Live" clId="Web-{5281EBB4-17F9-491D-9ACD-6F52C3E35B52}" dt="2024-06-02T09:18:22.045" v="87"/>
          <ac:picMkLst>
            <pc:docMk/>
            <pc:sldMk cId="0" sldId="257"/>
            <ac:picMk id="3" creationId="{C5086F33-F252-1380-013A-036B593C7EDD}"/>
          </ac:picMkLst>
        </pc:picChg>
      </pc:sldChg>
      <pc:sldChg chg="addSp delSp mod modClrScheme delDesignElem chgLayout">
        <pc:chgData name="Guest User" userId="e50745c601f2fad4" providerId="Windows Live" clId="Web-{5281EBB4-17F9-491D-9ACD-6F52C3E35B52}" dt="2024-06-02T09:34:04.104" v="228"/>
        <pc:sldMkLst>
          <pc:docMk/>
          <pc:sldMk cId="0" sldId="259"/>
        </pc:sldMkLst>
        <pc:spChg chg="add">
          <ac:chgData name="Guest User" userId="e50745c601f2fad4" providerId="Windows Live" clId="Web-{5281EBB4-17F9-491D-9ACD-6F52C3E35B52}" dt="2024-06-02T09:34:04.104" v="228"/>
          <ac:spMkLst>
            <pc:docMk/>
            <pc:sldMk cId="0" sldId="259"/>
            <ac:spMk id="9" creationId="{85C2136B-77EC-41E9-BDB6-58A4AE1429B7}"/>
          </ac:spMkLst>
        </pc:spChg>
        <pc:spChg chg="del">
          <ac:chgData name="Guest User" userId="e50745c601f2fad4" providerId="Windows Live" clId="Web-{5281EBB4-17F9-491D-9ACD-6F52C3E35B52}" dt="2024-06-02T09:19:37.891" v="90"/>
          <ac:spMkLst>
            <pc:docMk/>
            <pc:sldMk cId="0" sldId="259"/>
            <ac:spMk id="12" creationId="{85C2136B-77EC-41E9-BDB6-58A4AE1429B7}"/>
          </ac:spMkLst>
        </pc:spChg>
        <pc:spChg chg="add">
          <ac:chgData name="Guest User" userId="e50745c601f2fad4" providerId="Windows Live" clId="Web-{5281EBB4-17F9-491D-9ACD-6F52C3E35B52}" dt="2024-06-02T09:34:04.104" v="228"/>
          <ac:spMkLst>
            <pc:docMk/>
            <pc:sldMk cId="0" sldId="259"/>
            <ac:spMk id="13" creationId="{7FBCF2A6-1F18-4B68-B5D2-5B763ED4159A}"/>
          </ac:spMkLst>
        </pc:spChg>
        <pc:spChg chg="add">
          <ac:chgData name="Guest User" userId="e50745c601f2fad4" providerId="Windows Live" clId="Web-{5281EBB4-17F9-491D-9ACD-6F52C3E35B52}" dt="2024-06-02T09:34:04.104" v="228"/>
          <ac:spMkLst>
            <pc:docMk/>
            <pc:sldMk cId="0" sldId="259"/>
            <ac:spMk id="15" creationId="{FF3A27FB-A693-4A75-951E-0C77CD98F032}"/>
          </ac:spMkLst>
        </pc:spChg>
        <pc:spChg chg="del">
          <ac:chgData name="Guest User" userId="e50745c601f2fad4" providerId="Windows Live" clId="Web-{5281EBB4-17F9-491D-9ACD-6F52C3E35B52}" dt="2024-06-02T09:19:37.891" v="90"/>
          <ac:spMkLst>
            <pc:docMk/>
            <pc:sldMk cId="0" sldId="259"/>
            <ac:spMk id="18" creationId="{7FBCF2A6-1F18-4B68-B5D2-5B763ED4159A}"/>
          </ac:spMkLst>
        </pc:spChg>
        <pc:spChg chg="del">
          <ac:chgData name="Guest User" userId="e50745c601f2fad4" providerId="Windows Live" clId="Web-{5281EBB4-17F9-491D-9ACD-6F52C3E35B52}" dt="2024-06-02T09:19:37.891" v="90"/>
          <ac:spMkLst>
            <pc:docMk/>
            <pc:sldMk cId="0" sldId="259"/>
            <ac:spMk id="20" creationId="{FF3A27FB-A693-4A75-951E-0C77CD98F032}"/>
          </ac:spMkLst>
        </pc:spChg>
        <pc:cxnChg chg="add">
          <ac:chgData name="Guest User" userId="e50745c601f2fad4" providerId="Windows Live" clId="Web-{5281EBB4-17F9-491D-9ACD-6F52C3E35B52}" dt="2024-06-02T09:34:04.104" v="228"/>
          <ac:cxnSpMkLst>
            <pc:docMk/>
            <pc:sldMk cId="0" sldId="259"/>
            <ac:cxnSpMk id="10" creationId="{E55891F3-A5E2-4418-8950-25FA2B731209}"/>
          </ac:cxnSpMkLst>
        </pc:cxnChg>
        <pc:cxnChg chg="add">
          <ac:chgData name="Guest User" userId="e50745c601f2fad4" providerId="Windows Live" clId="Web-{5281EBB4-17F9-491D-9ACD-6F52C3E35B52}" dt="2024-06-02T09:34:04.104" v="228"/>
          <ac:cxnSpMkLst>
            <pc:docMk/>
            <pc:sldMk cId="0" sldId="259"/>
            <ac:cxnSpMk id="11" creationId="{FB1FCEB1-A7E1-417C-A7EF-AA30D5A0859F}"/>
          </ac:cxnSpMkLst>
        </pc:cxnChg>
        <pc:cxnChg chg="del">
          <ac:chgData name="Guest User" userId="e50745c601f2fad4" providerId="Windows Live" clId="Web-{5281EBB4-17F9-491D-9ACD-6F52C3E35B52}" dt="2024-06-02T09:19:37.891" v="90"/>
          <ac:cxnSpMkLst>
            <pc:docMk/>
            <pc:sldMk cId="0" sldId="259"/>
            <ac:cxnSpMk id="14" creationId="{E55891F3-A5E2-4418-8950-25FA2B731209}"/>
          </ac:cxnSpMkLst>
        </pc:cxnChg>
        <pc:cxnChg chg="del">
          <ac:chgData name="Guest User" userId="e50745c601f2fad4" providerId="Windows Live" clId="Web-{5281EBB4-17F9-491D-9ACD-6F52C3E35B52}" dt="2024-06-02T09:19:37.891" v="90"/>
          <ac:cxnSpMkLst>
            <pc:docMk/>
            <pc:sldMk cId="0" sldId="259"/>
            <ac:cxnSpMk id="16" creationId="{FB1FCEB1-A7E1-417C-A7EF-AA30D5A0859F}"/>
          </ac:cxnSpMkLst>
        </pc:cxnChg>
      </pc:sldChg>
      <pc:sldChg chg="modSp mod modClrScheme chgLayout">
        <pc:chgData name="Guest User" userId="e50745c601f2fad4" providerId="Windows Live" clId="Web-{5281EBB4-17F9-491D-9ACD-6F52C3E35B52}" dt="2024-06-02T09:31:07.834" v="168" actId="20577"/>
        <pc:sldMkLst>
          <pc:docMk/>
          <pc:sldMk cId="3873396483" sldId="260"/>
        </pc:sldMkLst>
        <pc:spChg chg="mod ord">
          <ac:chgData name="Guest User" userId="e50745c601f2fad4" providerId="Windows Live" clId="Web-{5281EBB4-17F9-491D-9ACD-6F52C3E35B52}" dt="2024-06-02T09:31:07.834" v="168" actId="20577"/>
          <ac:spMkLst>
            <pc:docMk/>
            <pc:sldMk cId="3873396483" sldId="260"/>
            <ac:spMk id="2" creationId="{00000000-0000-0000-0000-000000000000}"/>
          </ac:spMkLst>
        </pc:spChg>
        <pc:spChg chg="mod ord">
          <ac:chgData name="Guest User" userId="e50745c601f2fad4" providerId="Windows Live" clId="Web-{5281EBB4-17F9-491D-9ACD-6F52C3E35B52}" dt="2024-06-02T09:31:00.943" v="167" actId="20577"/>
          <ac:spMkLst>
            <pc:docMk/>
            <pc:sldMk cId="3873396483" sldId="260"/>
            <ac:spMk id="3" creationId="{00000000-0000-0000-0000-000000000000}"/>
          </ac:spMkLst>
        </pc:spChg>
      </pc:sldChg>
      <pc:sldChg chg="modSp mod modClrScheme chgLayout">
        <pc:chgData name="Guest User" userId="e50745c601f2fad4" providerId="Windows Live" clId="Web-{5281EBB4-17F9-491D-9ACD-6F52C3E35B52}" dt="2024-06-02T09:19:37.891" v="90"/>
        <pc:sldMkLst>
          <pc:docMk/>
          <pc:sldMk cId="3336387090" sldId="261"/>
        </pc:sldMkLst>
        <pc:spChg chg="mod ord">
          <ac:chgData name="Guest User" userId="e50745c601f2fad4" providerId="Windows Live" clId="Web-{5281EBB4-17F9-491D-9ACD-6F52C3E35B52}" dt="2024-06-02T09:19:37.891" v="90"/>
          <ac:spMkLst>
            <pc:docMk/>
            <pc:sldMk cId="3336387090" sldId="261"/>
            <ac:spMk id="2" creationId="{00000000-0000-0000-0000-000000000000}"/>
          </ac:spMkLst>
        </pc:spChg>
        <pc:spChg chg="mod ord">
          <ac:chgData name="Guest User" userId="e50745c601f2fad4" providerId="Windows Live" clId="Web-{5281EBB4-17F9-491D-9ACD-6F52C3E35B52}" dt="2024-06-02T09:19:37.891" v="90"/>
          <ac:spMkLst>
            <pc:docMk/>
            <pc:sldMk cId="3336387090" sldId="261"/>
            <ac:spMk id="10" creationId="{B463EDCE-F9EC-7361-9C45-42CCDB5E5896}"/>
          </ac:spMkLst>
        </pc:spChg>
      </pc:sldChg>
      <pc:sldChg chg="modSp mod modClrScheme chgLayout">
        <pc:chgData name="Guest User" userId="e50745c601f2fad4" providerId="Windows Live" clId="Web-{5281EBB4-17F9-491D-9ACD-6F52C3E35B52}" dt="2024-06-02T09:30:40.349" v="163" actId="20577"/>
        <pc:sldMkLst>
          <pc:docMk/>
          <pc:sldMk cId="2718884360" sldId="262"/>
        </pc:sldMkLst>
        <pc:spChg chg="mod ord">
          <ac:chgData name="Guest User" userId="e50745c601f2fad4" providerId="Windows Live" clId="Web-{5281EBB4-17F9-491D-9ACD-6F52C3E35B52}" dt="2024-06-02T09:30:40.349" v="163" actId="20577"/>
          <ac:spMkLst>
            <pc:docMk/>
            <pc:sldMk cId="2718884360" sldId="262"/>
            <ac:spMk id="2" creationId="{00000000-0000-0000-0000-000000000000}"/>
          </ac:spMkLst>
        </pc:spChg>
        <pc:spChg chg="mod ord">
          <ac:chgData name="Guest User" userId="e50745c601f2fad4" providerId="Windows Live" clId="Web-{5281EBB4-17F9-491D-9ACD-6F52C3E35B52}" dt="2024-06-02T09:19:37.891" v="90"/>
          <ac:spMkLst>
            <pc:docMk/>
            <pc:sldMk cId="2718884360" sldId="262"/>
            <ac:spMk id="3" creationId="{00000000-0000-0000-0000-000000000000}"/>
          </ac:spMkLst>
        </pc:spChg>
      </pc:sldChg>
      <pc:sldChg chg="modSp mod modClrScheme chgLayout">
        <pc:chgData name="Guest User" userId="e50745c601f2fad4" providerId="Windows Live" clId="Web-{5281EBB4-17F9-491D-9ACD-6F52C3E35B52}" dt="2024-06-02T09:31:25.428" v="171" actId="20577"/>
        <pc:sldMkLst>
          <pc:docMk/>
          <pc:sldMk cId="3127076096" sldId="263"/>
        </pc:sldMkLst>
        <pc:spChg chg="mod ord">
          <ac:chgData name="Guest User" userId="e50745c601f2fad4" providerId="Windows Live" clId="Web-{5281EBB4-17F9-491D-9ACD-6F52C3E35B52}" dt="2024-06-02T09:31:25.428" v="171" actId="20577"/>
          <ac:spMkLst>
            <pc:docMk/>
            <pc:sldMk cId="3127076096" sldId="263"/>
            <ac:spMk id="2" creationId="{00000000-0000-0000-0000-000000000000}"/>
          </ac:spMkLst>
        </pc:spChg>
        <pc:spChg chg="mod ord">
          <ac:chgData name="Guest User" userId="e50745c601f2fad4" providerId="Windows Live" clId="Web-{5281EBB4-17F9-491D-9ACD-6F52C3E35B52}" dt="2024-06-02T09:19:37.891" v="90"/>
          <ac:spMkLst>
            <pc:docMk/>
            <pc:sldMk cId="3127076096" sldId="263"/>
            <ac:spMk id="3" creationId="{00000000-0000-0000-0000-000000000000}"/>
          </ac:spMkLst>
        </pc:spChg>
      </pc:sldChg>
      <pc:sldChg chg="addSp delSp modSp mod setBg modClrScheme delDesignElem chgLayout">
        <pc:chgData name="Guest User" userId="e50745c601f2fad4" providerId="Windows Live" clId="Web-{5281EBB4-17F9-491D-9ACD-6F52C3E35B52}" dt="2024-06-02T09:32:43.102" v="211" actId="20577"/>
        <pc:sldMkLst>
          <pc:docMk/>
          <pc:sldMk cId="1220059757" sldId="264"/>
        </pc:sldMkLst>
        <pc:spChg chg="mod ord">
          <ac:chgData name="Guest User" userId="e50745c601f2fad4" providerId="Windows Live" clId="Web-{5281EBB4-17F9-491D-9ACD-6F52C3E35B52}" dt="2024-06-02T09:32:43.102" v="211" actId="20577"/>
          <ac:spMkLst>
            <pc:docMk/>
            <pc:sldMk cId="1220059757" sldId="264"/>
            <ac:spMk id="2" creationId="{00000000-0000-0000-0000-000000000000}"/>
          </ac:spMkLst>
        </pc:spChg>
        <pc:spChg chg="mod ord">
          <ac:chgData name="Guest User" userId="e50745c601f2fad4" providerId="Windows Live" clId="Web-{5281EBB4-17F9-491D-9ACD-6F52C3E35B52}" dt="2024-06-02T09:19:37.891" v="90"/>
          <ac:spMkLst>
            <pc:docMk/>
            <pc:sldMk cId="1220059757" sldId="264"/>
            <ac:spMk id="3" creationId="{00000000-0000-0000-0000-000000000000}"/>
          </ac:spMkLst>
        </pc:spChg>
        <pc:spChg chg="add del mod">
          <ac:chgData name="Guest User" userId="e50745c601f2fad4" providerId="Windows Live" clId="Web-{5281EBB4-17F9-491D-9ACD-6F52C3E35B52}" dt="2024-06-02T09:14:51.352" v="54"/>
          <ac:spMkLst>
            <pc:docMk/>
            <pc:sldMk cId="1220059757" sldId="264"/>
            <ac:spMk id="5" creationId="{A555BFAB-2625-F465-28EA-D48EB0435467}"/>
          </ac:spMkLst>
        </pc:spChg>
        <pc:spChg chg="add del">
          <ac:chgData name="Guest User" userId="e50745c601f2fad4" providerId="Windows Live" clId="Web-{5281EBB4-17F9-491D-9ACD-6F52C3E35B52}" dt="2024-06-02T09:15:17.853" v="60"/>
          <ac:spMkLst>
            <pc:docMk/>
            <pc:sldMk cId="1220059757" sldId="264"/>
            <ac:spMk id="8" creationId="{AA330523-F25B-4007-B3E5-ABB5637D160A}"/>
          </ac:spMkLst>
        </pc:spChg>
        <pc:spChg chg="add del">
          <ac:chgData name="Guest User" userId="e50745c601f2fad4" providerId="Windows Live" clId="Web-{5281EBB4-17F9-491D-9ACD-6F52C3E35B52}" dt="2024-06-02T09:15:26.588" v="64"/>
          <ac:spMkLst>
            <pc:docMk/>
            <pc:sldMk cId="1220059757" sldId="264"/>
            <ac:spMk id="9" creationId="{AA330523-F25B-4007-B3E5-ABB5637D160A}"/>
          </ac:spMkLst>
        </pc:spChg>
        <pc:spChg chg="add del">
          <ac:chgData name="Guest User" userId="e50745c601f2fad4" providerId="Windows Live" clId="Web-{5281EBB4-17F9-491D-9ACD-6F52C3E35B52}" dt="2024-06-02T09:15:12.728" v="56"/>
          <ac:spMkLst>
            <pc:docMk/>
            <pc:sldMk cId="1220059757" sldId="264"/>
            <ac:spMk id="11" creationId="{AA330523-F25B-4007-B3E5-ABB5637D160A}"/>
          </ac:spMkLst>
        </pc:spChg>
        <pc:spChg chg="add del">
          <ac:chgData name="Guest User" userId="e50745c601f2fad4" providerId="Windows Live" clId="Web-{5281EBB4-17F9-491D-9ACD-6F52C3E35B52}" dt="2024-06-02T09:19:37.891" v="90"/>
          <ac:spMkLst>
            <pc:docMk/>
            <pc:sldMk cId="1220059757" sldId="264"/>
            <ac:spMk id="12" creationId="{AA330523-F25B-4007-B3E5-ABB5637D160A}"/>
          </ac:spMkLst>
        </pc:spChg>
        <pc:graphicFrameChg chg="mod modGraphic">
          <ac:chgData name="Guest User" userId="e50745c601f2fad4" providerId="Windows Live" clId="Web-{5281EBB4-17F9-491D-9ACD-6F52C3E35B52}" dt="2024-06-02T09:15:26.603" v="65"/>
          <ac:graphicFrameMkLst>
            <pc:docMk/>
            <pc:sldMk cId="1220059757" sldId="264"/>
            <ac:graphicFrameMk id="6" creationId="{00000000-0000-0000-0000-000000000000}"/>
          </ac:graphicFrameMkLst>
        </pc:graphicFrameChg>
        <pc:picChg chg="add del mod">
          <ac:chgData name="Guest User" userId="e50745c601f2fad4" providerId="Windows Live" clId="Web-{5281EBB4-17F9-491D-9ACD-6F52C3E35B52}" dt="2024-06-02T09:14:51.352" v="54"/>
          <ac:picMkLst>
            <pc:docMk/>
            <pc:sldMk cId="1220059757" sldId="264"/>
            <ac:picMk id="4" creationId="{590C448E-EE4B-180F-C2F9-82FBF34BDA8B}"/>
          </ac:picMkLst>
        </pc:picChg>
      </pc:sldChg>
      <pc:sldChg chg="modSp mod modClrScheme chgLayout">
        <pc:chgData name="Guest User" userId="e50745c601f2fad4" providerId="Windows Live" clId="Web-{5281EBB4-17F9-491D-9ACD-6F52C3E35B52}" dt="2024-06-02T09:30:51.755" v="166" actId="20577"/>
        <pc:sldMkLst>
          <pc:docMk/>
          <pc:sldMk cId="3054662813" sldId="265"/>
        </pc:sldMkLst>
        <pc:spChg chg="mod ord">
          <ac:chgData name="Guest User" userId="e50745c601f2fad4" providerId="Windows Live" clId="Web-{5281EBB4-17F9-491D-9ACD-6F52C3E35B52}" dt="2024-06-02T09:30:51.755" v="166" actId="20577"/>
          <ac:spMkLst>
            <pc:docMk/>
            <pc:sldMk cId="3054662813" sldId="265"/>
            <ac:spMk id="2" creationId="{00000000-0000-0000-0000-000000000000}"/>
          </ac:spMkLst>
        </pc:spChg>
        <pc:spChg chg="mod ord">
          <ac:chgData name="Guest User" userId="e50745c601f2fad4" providerId="Windows Live" clId="Web-{5281EBB4-17F9-491D-9ACD-6F52C3E35B52}" dt="2024-06-02T09:19:37.891" v="90"/>
          <ac:spMkLst>
            <pc:docMk/>
            <pc:sldMk cId="3054662813" sldId="265"/>
            <ac:spMk id="3" creationId="{00000000-0000-0000-0000-000000000000}"/>
          </ac:spMkLst>
        </pc:spChg>
      </pc:sldChg>
      <pc:sldChg chg="delSp modSp mod modClrScheme delDesignElem chgLayout">
        <pc:chgData name="Guest User" userId="e50745c601f2fad4" providerId="Windows Live" clId="Web-{5281EBB4-17F9-491D-9ACD-6F52C3E35B52}" dt="2024-06-02T09:21:02.647" v="93" actId="20577"/>
        <pc:sldMkLst>
          <pc:docMk/>
          <pc:sldMk cId="501546228" sldId="266"/>
        </pc:sldMkLst>
        <pc:spChg chg="mod ord">
          <ac:chgData name="Guest User" userId="e50745c601f2fad4" providerId="Windows Live" clId="Web-{5281EBB4-17F9-491D-9ACD-6F52C3E35B52}" dt="2024-06-02T09:21:02.647" v="93" actId="20577"/>
          <ac:spMkLst>
            <pc:docMk/>
            <pc:sldMk cId="501546228" sldId="266"/>
            <ac:spMk id="2" creationId="{00000000-0000-0000-0000-000000000000}"/>
          </ac:spMkLst>
        </pc:spChg>
        <pc:spChg chg="mod ord">
          <ac:chgData name="Guest User" userId="e50745c601f2fad4" providerId="Windows Live" clId="Web-{5281EBB4-17F9-491D-9ACD-6F52C3E35B52}" dt="2024-06-02T09:20:54.100" v="92" actId="20577"/>
          <ac:spMkLst>
            <pc:docMk/>
            <pc:sldMk cId="501546228" sldId="266"/>
            <ac:spMk id="3" creationId="{00000000-0000-0000-0000-000000000000}"/>
          </ac:spMkLst>
        </pc:spChg>
        <pc:spChg chg="del">
          <ac:chgData name="Guest User" userId="e50745c601f2fad4" providerId="Windows Live" clId="Web-{5281EBB4-17F9-491D-9ACD-6F52C3E35B52}" dt="2024-06-02T09:19:37.891" v="90"/>
          <ac:spMkLst>
            <pc:docMk/>
            <pc:sldMk cId="501546228" sldId="266"/>
            <ac:spMk id="22" creationId="{A65AC7D1-EAA9-48F5-B509-60A7F50BF703}"/>
          </ac:spMkLst>
        </pc:spChg>
        <pc:spChg chg="del">
          <ac:chgData name="Guest User" userId="e50745c601f2fad4" providerId="Windows Live" clId="Web-{5281EBB4-17F9-491D-9ACD-6F52C3E35B52}" dt="2024-06-02T09:19:37.891" v="90"/>
          <ac:spMkLst>
            <pc:docMk/>
            <pc:sldMk cId="501546228" sldId="266"/>
            <ac:spMk id="24" creationId="{D6320AF9-619A-4175-865B-5663E1AEF4C5}"/>
          </ac:spMkLst>
        </pc:spChg>
        <pc:spChg chg="del">
          <ac:chgData name="Guest User" userId="e50745c601f2fad4" providerId="Windows Live" clId="Web-{5281EBB4-17F9-491D-9ACD-6F52C3E35B52}" dt="2024-06-02T09:19:37.891" v="90"/>
          <ac:spMkLst>
            <pc:docMk/>
            <pc:sldMk cId="501546228" sldId="266"/>
            <ac:spMk id="30" creationId="{7E018740-5C2B-4A41-AC1A-7E68D1EC1954}"/>
          </ac:spMkLst>
        </pc:spChg>
        <pc:spChg chg="del">
          <ac:chgData name="Guest User" userId="e50745c601f2fad4" providerId="Windows Live" clId="Web-{5281EBB4-17F9-491D-9ACD-6F52C3E35B52}" dt="2024-06-02T09:19:37.891" v="90"/>
          <ac:spMkLst>
            <pc:docMk/>
            <pc:sldMk cId="501546228" sldId="266"/>
            <ac:spMk id="32" creationId="{166F75A4-C475-4941-8EE2-B80A06A2C1BB}"/>
          </ac:spMkLst>
        </pc:spChg>
        <pc:spChg chg="del">
          <ac:chgData name="Guest User" userId="e50745c601f2fad4" providerId="Windows Live" clId="Web-{5281EBB4-17F9-491D-9ACD-6F52C3E35B52}" dt="2024-06-02T09:19:37.891" v="90"/>
          <ac:spMkLst>
            <pc:docMk/>
            <pc:sldMk cId="501546228" sldId="266"/>
            <ac:spMk id="34" creationId="{A032553A-72E8-4B0D-8405-FF9771C9AF05}"/>
          </ac:spMkLst>
        </pc:spChg>
        <pc:spChg chg="del">
          <ac:chgData name="Guest User" userId="e50745c601f2fad4" providerId="Windows Live" clId="Web-{5281EBB4-17F9-491D-9ACD-6F52C3E35B52}" dt="2024-06-02T09:19:37.891" v="90"/>
          <ac:spMkLst>
            <pc:docMk/>
            <pc:sldMk cId="501546228" sldId="266"/>
            <ac:spMk id="36" creationId="{765800AC-C3B9-498E-87BC-29FAE4C76B21}"/>
          </ac:spMkLst>
        </pc:spChg>
        <pc:spChg chg="del">
          <ac:chgData name="Guest User" userId="e50745c601f2fad4" providerId="Windows Live" clId="Web-{5281EBB4-17F9-491D-9ACD-6F52C3E35B52}" dt="2024-06-02T09:19:37.891" v="90"/>
          <ac:spMkLst>
            <pc:docMk/>
            <pc:sldMk cId="501546228" sldId="266"/>
            <ac:spMk id="38" creationId="{1F9D6ACB-2FF4-49F9-978A-E0D5327FC635}"/>
          </ac:spMkLst>
        </pc:spChg>
        <pc:spChg chg="del">
          <ac:chgData name="Guest User" userId="e50745c601f2fad4" providerId="Windows Live" clId="Web-{5281EBB4-17F9-491D-9ACD-6F52C3E35B52}" dt="2024-06-02T09:19:37.891" v="90"/>
          <ac:spMkLst>
            <pc:docMk/>
            <pc:sldMk cId="501546228" sldId="266"/>
            <ac:spMk id="40" creationId="{A5EC319D-0FEA-4B95-A3EA-01E35672C95B}"/>
          </ac:spMkLst>
        </pc:spChg>
        <pc:grpChg chg="del">
          <ac:chgData name="Guest User" userId="e50745c601f2fad4" providerId="Windows Live" clId="Web-{5281EBB4-17F9-491D-9ACD-6F52C3E35B52}" dt="2024-06-02T09:19:37.891" v="90"/>
          <ac:grpSpMkLst>
            <pc:docMk/>
            <pc:sldMk cId="501546228" sldId="266"/>
            <ac:grpSpMk id="10" creationId="{1F2B4773-3207-44CC-B7AC-892B70498211}"/>
          </ac:grpSpMkLst>
        </pc:grpChg>
        <pc:cxnChg chg="del">
          <ac:chgData name="Guest User" userId="e50745c601f2fad4" providerId="Windows Live" clId="Web-{5281EBB4-17F9-491D-9ACD-6F52C3E35B52}" dt="2024-06-02T09:19:37.891" v="90"/>
          <ac:cxnSpMkLst>
            <pc:docMk/>
            <pc:sldMk cId="501546228" sldId="266"/>
            <ac:cxnSpMk id="26" creationId="{063B6EC6-D752-4EE7-908B-F8F19E8C7FEA}"/>
          </ac:cxnSpMkLst>
        </pc:cxnChg>
        <pc:cxnChg chg="del">
          <ac:chgData name="Guest User" userId="e50745c601f2fad4" providerId="Windows Live" clId="Web-{5281EBB4-17F9-491D-9ACD-6F52C3E35B52}" dt="2024-06-02T09:19:37.891" v="90"/>
          <ac:cxnSpMkLst>
            <pc:docMk/>
            <pc:sldMk cId="501546228" sldId="266"/>
            <ac:cxnSpMk id="28" creationId="{EFECD4E8-AD3E-4228-82A2-9461958EA94D}"/>
          </ac:cxnSpMkLst>
        </pc:cxnChg>
      </pc:sldChg>
      <pc:sldChg chg="modSp mod modClrScheme chgLayout">
        <pc:chgData name="Guest User" userId="e50745c601f2fad4" providerId="Windows Live" clId="Web-{5281EBB4-17F9-491D-9ACD-6F52C3E35B52}" dt="2024-06-02T09:21:47.679" v="100" actId="20577"/>
        <pc:sldMkLst>
          <pc:docMk/>
          <pc:sldMk cId="2370585245" sldId="267"/>
        </pc:sldMkLst>
        <pc:spChg chg="mod ord">
          <ac:chgData name="Guest User" userId="e50745c601f2fad4" providerId="Windows Live" clId="Web-{5281EBB4-17F9-491D-9ACD-6F52C3E35B52}" dt="2024-06-02T09:21:47.679" v="100" actId="20577"/>
          <ac:spMkLst>
            <pc:docMk/>
            <pc:sldMk cId="2370585245" sldId="267"/>
            <ac:spMk id="2" creationId="{00000000-0000-0000-0000-000000000000}"/>
          </ac:spMkLst>
        </pc:spChg>
        <pc:spChg chg="mod ord">
          <ac:chgData name="Guest User" userId="e50745c601f2fad4" providerId="Windows Live" clId="Web-{5281EBB4-17F9-491D-9ACD-6F52C3E35B52}" dt="2024-06-02T09:19:37.891" v="90"/>
          <ac:spMkLst>
            <pc:docMk/>
            <pc:sldMk cId="2370585245" sldId="267"/>
            <ac:spMk id="3" creationId="{00000000-0000-0000-0000-000000000000}"/>
          </ac:spMkLst>
        </pc:spChg>
      </pc:sldChg>
      <pc:sldChg chg="addSp delSp modSp mod setBg modClrScheme setClrOvrMap delDesignElem chgLayout">
        <pc:chgData name="Guest User" userId="e50745c601f2fad4" providerId="Windows Live" clId="Web-{5281EBB4-17F9-491D-9ACD-6F52C3E35B52}" dt="2024-06-02T09:19:37.891" v="90"/>
        <pc:sldMkLst>
          <pc:docMk/>
          <pc:sldMk cId="2019114663" sldId="268"/>
        </pc:sldMkLst>
        <pc:spChg chg="mod ord">
          <ac:chgData name="Guest User" userId="e50745c601f2fad4" providerId="Windows Live" clId="Web-{5281EBB4-17F9-491D-9ACD-6F52C3E35B52}" dt="2024-06-02T09:19:37.891" v="90"/>
          <ac:spMkLst>
            <pc:docMk/>
            <pc:sldMk cId="2019114663" sldId="268"/>
            <ac:spMk id="2" creationId="{00000000-0000-0000-0000-000000000000}"/>
          </ac:spMkLst>
        </pc:spChg>
        <pc:spChg chg="mod ord">
          <ac:chgData name="Guest User" userId="e50745c601f2fad4" providerId="Windows Live" clId="Web-{5281EBB4-17F9-491D-9ACD-6F52C3E35B52}" dt="2024-06-02T09:19:37.891" v="90"/>
          <ac:spMkLst>
            <pc:docMk/>
            <pc:sldMk cId="2019114663" sldId="268"/>
            <ac:spMk id="3" creationId="{00000000-0000-0000-0000-000000000000}"/>
          </ac:spMkLst>
        </pc:spChg>
        <pc:spChg chg="add del">
          <ac:chgData name="Guest User" userId="e50745c601f2fad4" providerId="Windows Live" clId="Web-{5281EBB4-17F9-491D-9ACD-6F52C3E35B52}" dt="2024-06-02T09:19:37.891" v="90"/>
          <ac:spMkLst>
            <pc:docMk/>
            <pc:sldMk cId="2019114663" sldId="268"/>
            <ac:spMk id="26" creationId="{F9CBB306-8362-4E9F-8E8F-724CB89A5365}"/>
          </ac:spMkLst>
        </pc:spChg>
        <pc:spChg chg="add del">
          <ac:chgData name="Guest User" userId="e50745c601f2fad4" providerId="Windows Live" clId="Web-{5281EBB4-17F9-491D-9ACD-6F52C3E35B52}" dt="2024-06-02T09:19:37.891" v="90"/>
          <ac:spMkLst>
            <pc:docMk/>
            <pc:sldMk cId="2019114663" sldId="268"/>
            <ac:spMk id="28" creationId="{F19F8C88-9B7E-4596-8D09-DF90F41CA9EB}"/>
          </ac:spMkLst>
        </pc:spChg>
        <pc:spChg chg="add del">
          <ac:chgData name="Guest User" userId="e50745c601f2fad4" providerId="Windows Live" clId="Web-{5281EBB4-17F9-491D-9ACD-6F52C3E35B52}" dt="2024-06-02T09:19:37.891" v="90"/>
          <ac:spMkLst>
            <pc:docMk/>
            <pc:sldMk cId="2019114663" sldId="268"/>
            <ac:spMk id="30" creationId="{CDFCE3EB-D8EE-4ECA-9D06-6979FD3555DC}"/>
          </ac:spMkLst>
        </pc:spChg>
        <pc:spChg chg="add del">
          <ac:chgData name="Guest User" userId="e50745c601f2fad4" providerId="Windows Live" clId="Web-{5281EBB4-17F9-491D-9ACD-6F52C3E35B52}" dt="2024-06-02T09:19:37.891" v="90"/>
          <ac:spMkLst>
            <pc:docMk/>
            <pc:sldMk cId="2019114663" sldId="268"/>
            <ac:spMk id="32" creationId="{2C020F0B-C1D1-4E35-8674-2F6D2EB48867}"/>
          </ac:spMkLst>
        </pc:spChg>
        <pc:spChg chg="add del">
          <ac:chgData name="Guest User" userId="e50745c601f2fad4" providerId="Windows Live" clId="Web-{5281EBB4-17F9-491D-9ACD-6F52C3E35B52}" dt="2024-06-02T09:19:37.891" v="90"/>
          <ac:spMkLst>
            <pc:docMk/>
            <pc:sldMk cId="2019114663" sldId="268"/>
            <ac:spMk id="34" creationId="{45A9F879-5728-4241-84BE-EBFBB9D63DBC}"/>
          </ac:spMkLst>
        </pc:spChg>
        <pc:spChg chg="add del">
          <ac:chgData name="Guest User" userId="e50745c601f2fad4" providerId="Windows Live" clId="Web-{5281EBB4-17F9-491D-9ACD-6F52C3E35B52}" dt="2024-06-02T09:19:37.891" v="90"/>
          <ac:spMkLst>
            <pc:docMk/>
            <pc:sldMk cId="2019114663" sldId="268"/>
            <ac:spMk id="40" creationId="{0F30D126-B32B-40C9-84A3-C2FAD3B515F6}"/>
          </ac:spMkLst>
        </pc:spChg>
        <pc:grpChg chg="add del">
          <ac:chgData name="Guest User" userId="e50745c601f2fad4" providerId="Windows Live" clId="Web-{5281EBB4-17F9-491D-9ACD-6F52C3E35B52}" dt="2024-06-02T09:19:37.891" v="90"/>
          <ac:grpSpMkLst>
            <pc:docMk/>
            <pc:sldMk cId="2019114663" sldId="268"/>
            <ac:grpSpMk id="11" creationId="{02FF0CD5-01EA-414C-9FBA-91289523E975}"/>
          </ac:grpSpMkLst>
        </pc:grpChg>
        <pc:picChg chg="add del mod">
          <ac:chgData name="Guest User" userId="e50745c601f2fad4" providerId="Windows Live" clId="Web-{5281EBB4-17F9-491D-9ACD-6F52C3E35B52}" dt="2024-06-02T09:04:34.447" v="12"/>
          <ac:picMkLst>
            <pc:docMk/>
            <pc:sldMk cId="2019114663" sldId="268"/>
            <ac:picMk id="4" creationId="{9E10A4BA-A36D-FEC8-580A-FDB0EC21FD69}"/>
          </ac:picMkLst>
        </pc:picChg>
        <pc:picChg chg="add del mod">
          <ac:chgData name="Guest User" userId="e50745c601f2fad4" providerId="Windows Live" clId="Web-{5281EBB4-17F9-491D-9ACD-6F52C3E35B52}" dt="2024-06-02T09:04:31.884" v="11"/>
          <ac:picMkLst>
            <pc:docMk/>
            <pc:sldMk cId="2019114663" sldId="268"/>
            <ac:picMk id="5" creationId="{AEDBBC98-C144-F19A-2951-EE56B6676447}"/>
          </ac:picMkLst>
        </pc:picChg>
        <pc:picChg chg="add mod ord">
          <ac:chgData name="Guest User" userId="e50745c601f2fad4" providerId="Windows Live" clId="Web-{5281EBB4-17F9-491D-9ACD-6F52C3E35B52}" dt="2024-06-02T09:11:31.301" v="38" actId="14100"/>
          <ac:picMkLst>
            <pc:docMk/>
            <pc:sldMk cId="2019114663" sldId="268"/>
            <ac:picMk id="6" creationId="{DC2D197C-521D-6873-62EA-E30F0EA8457C}"/>
          </ac:picMkLst>
        </pc:picChg>
        <pc:picChg chg="add del mod">
          <ac:chgData name="Guest User" userId="e50745c601f2fad4" providerId="Windows Live" clId="Web-{5281EBB4-17F9-491D-9ACD-6F52C3E35B52}" dt="2024-06-02T09:11:56.692" v="40"/>
          <ac:picMkLst>
            <pc:docMk/>
            <pc:sldMk cId="2019114663" sldId="268"/>
            <ac:picMk id="7" creationId="{9BC65D9C-E529-DA5A-F17B-DCE2C7236BFE}"/>
          </ac:picMkLst>
        </pc:picChg>
        <pc:picChg chg="add del mod">
          <ac:chgData name="Guest User" userId="e50745c601f2fad4" providerId="Windows Live" clId="Web-{5281EBB4-17F9-491D-9ACD-6F52C3E35B52}" dt="2024-06-02T09:11:49.817" v="39"/>
          <ac:picMkLst>
            <pc:docMk/>
            <pc:sldMk cId="2019114663" sldId="268"/>
            <ac:picMk id="8" creationId="{BE0E6BB4-FD9E-86A9-A536-E7B129466118}"/>
          </ac:picMkLst>
        </pc:picChg>
        <pc:picChg chg="add del mod">
          <ac:chgData name="Guest User" userId="e50745c601f2fad4" providerId="Windows Live" clId="Web-{5281EBB4-17F9-491D-9ACD-6F52C3E35B52}" dt="2024-06-02T09:12:37.412" v="43"/>
          <ac:picMkLst>
            <pc:docMk/>
            <pc:sldMk cId="2019114663" sldId="268"/>
            <ac:picMk id="9" creationId="{9A4072B4-ECA8-D07A-003F-1D4150E3F0D0}"/>
          </ac:picMkLst>
        </pc:picChg>
        <pc:picChg chg="del">
          <ac:chgData name="Guest User" userId="e50745c601f2fad4" providerId="Windows Live" clId="Web-{5281EBB4-17F9-491D-9ACD-6F52C3E35B52}" dt="2024-06-02T09:02:32.772" v="4"/>
          <ac:picMkLst>
            <pc:docMk/>
            <pc:sldMk cId="2019114663" sldId="268"/>
            <ac:picMk id="10" creationId="{B31B197D-CBE0-2053-4EA4-D85513738624}"/>
          </ac:picMkLst>
        </pc:picChg>
        <pc:picChg chg="del">
          <ac:chgData name="Guest User" userId="e50745c601f2fad4" providerId="Windows Live" clId="Web-{5281EBB4-17F9-491D-9ACD-6F52C3E35B52}" dt="2024-06-02T09:02:35.788" v="5"/>
          <ac:picMkLst>
            <pc:docMk/>
            <pc:sldMk cId="2019114663" sldId="268"/>
            <ac:picMk id="12" creationId="{9EA3DE39-D452-9D71-3291-4436FBABAA6E}"/>
          </ac:picMkLst>
        </pc:picChg>
        <pc:picChg chg="add mod">
          <ac:chgData name="Guest User" userId="e50745c601f2fad4" providerId="Windows Live" clId="Web-{5281EBB4-17F9-491D-9ACD-6F52C3E35B52}" dt="2024-06-02T09:12:27.568" v="42" actId="1076"/>
          <ac:picMkLst>
            <pc:docMk/>
            <pc:sldMk cId="2019114663" sldId="268"/>
            <ac:picMk id="13" creationId="{23D2A645-43E9-0C0B-39AF-C46410E164FA}"/>
          </ac:picMkLst>
        </pc:picChg>
        <pc:picChg chg="del">
          <ac:chgData name="Guest User" userId="e50745c601f2fad4" providerId="Windows Live" clId="Web-{5281EBB4-17F9-491D-9ACD-6F52C3E35B52}" dt="2024-06-02T09:02:38.381" v="6"/>
          <ac:picMkLst>
            <pc:docMk/>
            <pc:sldMk cId="2019114663" sldId="268"/>
            <ac:picMk id="14" creationId="{0FF80CA0-C88D-8783-5C48-13063FADA32C}"/>
          </ac:picMkLst>
        </pc:picChg>
        <pc:picChg chg="add mod">
          <ac:chgData name="Guest User" userId="e50745c601f2fad4" providerId="Windows Live" clId="Web-{5281EBB4-17F9-491D-9ACD-6F52C3E35B52}" dt="2024-06-02T09:13:05.537" v="46" actId="1076"/>
          <ac:picMkLst>
            <pc:docMk/>
            <pc:sldMk cId="2019114663" sldId="268"/>
            <ac:picMk id="25" creationId="{88EF7D4F-5E1F-144B-1D02-73DCAB1D28AF}"/>
          </ac:picMkLst>
        </pc:picChg>
        <pc:picChg chg="add mod">
          <ac:chgData name="Guest User" userId="e50745c601f2fad4" providerId="Windows Live" clId="Web-{5281EBB4-17F9-491D-9ACD-6F52C3E35B52}" dt="2024-06-02T09:13:27.741" v="48" actId="1076"/>
          <ac:picMkLst>
            <pc:docMk/>
            <pc:sldMk cId="2019114663" sldId="268"/>
            <ac:picMk id="27" creationId="{E72F0989-9BE5-0B09-A902-F1A8BE8EE357}"/>
          </ac:picMkLst>
        </pc:picChg>
        <pc:cxnChg chg="add del">
          <ac:chgData name="Guest User" userId="e50745c601f2fad4" providerId="Windows Live" clId="Web-{5281EBB4-17F9-491D-9ACD-6F52C3E35B52}" dt="2024-06-02T09:19:37.891" v="90"/>
          <ac:cxnSpMkLst>
            <pc:docMk/>
            <pc:sldMk cId="2019114663" sldId="268"/>
            <ac:cxnSpMk id="36" creationId="{72424A02-0F86-4C43-9C35-0E2266515538}"/>
          </ac:cxnSpMkLst>
        </pc:cxnChg>
        <pc:cxnChg chg="add del">
          <ac:chgData name="Guest User" userId="e50745c601f2fad4" providerId="Windows Live" clId="Web-{5281EBB4-17F9-491D-9ACD-6F52C3E35B52}" dt="2024-06-02T09:19:37.891" v="90"/>
          <ac:cxnSpMkLst>
            <pc:docMk/>
            <pc:sldMk cId="2019114663" sldId="268"/>
            <ac:cxnSpMk id="38" creationId="{375B55B4-9E05-4924-946C-92CE670DF635}"/>
          </ac:cxnSpMkLst>
        </pc:cxnChg>
      </pc:sldChg>
      <pc:sldChg chg="modSp mod modClrScheme chgLayout">
        <pc:chgData name="Guest User" userId="e50745c601f2fad4" providerId="Windows Live" clId="Web-{5281EBB4-17F9-491D-9ACD-6F52C3E35B52}" dt="2024-06-02T09:21:31.695" v="96" actId="20577"/>
        <pc:sldMkLst>
          <pc:docMk/>
          <pc:sldMk cId="1900423639" sldId="269"/>
        </pc:sldMkLst>
        <pc:spChg chg="mod ord">
          <ac:chgData name="Guest User" userId="e50745c601f2fad4" providerId="Windows Live" clId="Web-{5281EBB4-17F9-491D-9ACD-6F52C3E35B52}" dt="2024-06-02T09:21:31.695" v="96" actId="20577"/>
          <ac:spMkLst>
            <pc:docMk/>
            <pc:sldMk cId="1900423639" sldId="269"/>
            <ac:spMk id="2" creationId="{00000000-0000-0000-0000-000000000000}"/>
          </ac:spMkLst>
        </pc:spChg>
        <pc:spChg chg="mod ord">
          <ac:chgData name="Guest User" userId="e50745c601f2fad4" providerId="Windows Live" clId="Web-{5281EBB4-17F9-491D-9ACD-6F52C3E35B52}" dt="2024-06-02T09:19:37.891" v="90"/>
          <ac:spMkLst>
            <pc:docMk/>
            <pc:sldMk cId="1900423639" sldId="269"/>
            <ac:spMk id="3" creationId="{00000000-0000-0000-0000-000000000000}"/>
          </ac:spMkLst>
        </pc:spChg>
      </pc:sldChg>
      <pc:sldChg chg="modSp mod modClrScheme chgLayout">
        <pc:chgData name="Guest User" userId="e50745c601f2fad4" providerId="Windows Live" clId="Web-{5281EBB4-17F9-491D-9ACD-6F52C3E35B52}" dt="2024-06-02T09:33:49.134" v="227" actId="1076"/>
        <pc:sldMkLst>
          <pc:docMk/>
          <pc:sldMk cId="270358108" sldId="270"/>
        </pc:sldMkLst>
        <pc:spChg chg="mod ord">
          <ac:chgData name="Guest User" userId="e50745c601f2fad4" providerId="Windows Live" clId="Web-{5281EBB4-17F9-491D-9ACD-6F52C3E35B52}" dt="2024-06-02T09:33:49.134" v="227" actId="1076"/>
          <ac:spMkLst>
            <pc:docMk/>
            <pc:sldMk cId="270358108" sldId="270"/>
            <ac:spMk id="2" creationId="{00000000-0000-0000-0000-000000000000}"/>
          </ac:spMkLst>
        </pc:spChg>
        <pc:spChg chg="mod ord">
          <ac:chgData name="Guest User" userId="e50745c601f2fad4" providerId="Windows Live" clId="Web-{5281EBB4-17F9-491D-9ACD-6F52C3E35B52}" dt="2024-06-02T09:33:43.541" v="226" actId="20577"/>
          <ac:spMkLst>
            <pc:docMk/>
            <pc:sldMk cId="270358108" sldId="270"/>
            <ac:spMk id="3" creationId="{00000000-0000-0000-0000-000000000000}"/>
          </ac:spMkLst>
        </pc:spChg>
      </pc:sldChg>
      <pc:sldChg chg="addSp delSp modSp mod setBg modClrScheme setClrOvrMap delDesignElem chgLayout">
        <pc:chgData name="Guest User" userId="e50745c601f2fad4" providerId="Windows Live" clId="Web-{5281EBB4-17F9-491D-9ACD-6F52C3E35B52}" dt="2024-06-02T09:27:34.266" v="152" actId="14100"/>
        <pc:sldMkLst>
          <pc:docMk/>
          <pc:sldMk cId="1378185011" sldId="271"/>
        </pc:sldMkLst>
        <pc:spChg chg="mod ord">
          <ac:chgData name="Guest User" userId="e50745c601f2fad4" providerId="Windows Live" clId="Web-{5281EBB4-17F9-491D-9ACD-6F52C3E35B52}" dt="2024-06-02T09:27:20.078" v="148"/>
          <ac:spMkLst>
            <pc:docMk/>
            <pc:sldMk cId="1378185011" sldId="271"/>
            <ac:spMk id="2" creationId="{AAC27FCD-6D0B-FB13-5DD7-09531E0F403D}"/>
          </ac:spMkLst>
        </pc:spChg>
        <pc:spChg chg="add del">
          <ac:chgData name="Guest User" userId="e50745c601f2fad4" providerId="Windows Live" clId="Web-{5281EBB4-17F9-491D-9ACD-6F52C3E35B52}" dt="2024-06-02T09:27:20.062" v="147"/>
          <ac:spMkLst>
            <pc:docMk/>
            <pc:sldMk cId="1378185011" sldId="271"/>
            <ac:spMk id="41" creationId="{4F71A406-3CB7-4E4D-B434-24E6AA4F3997}"/>
          </ac:spMkLst>
        </pc:spChg>
        <pc:spChg chg="del">
          <ac:chgData name="Guest User" userId="e50745c601f2fad4" providerId="Windows Live" clId="Web-{5281EBB4-17F9-491D-9ACD-6F52C3E35B52}" dt="2024-06-02T09:19:37.891" v="90"/>
          <ac:spMkLst>
            <pc:docMk/>
            <pc:sldMk cId="1378185011" sldId="271"/>
            <ac:spMk id="87" creationId="{29FD90D9-0777-4927-90C9-E837E6773094}"/>
          </ac:spMkLst>
        </pc:spChg>
        <pc:spChg chg="del">
          <ac:chgData name="Guest User" userId="e50745c601f2fad4" providerId="Windows Live" clId="Web-{5281EBB4-17F9-491D-9ACD-6F52C3E35B52}" dt="2024-06-02T09:19:37.891" v="90"/>
          <ac:spMkLst>
            <pc:docMk/>
            <pc:sldMk cId="1378185011" sldId="271"/>
            <ac:spMk id="88" creationId="{F92D073F-0FE7-41B7-ADCD-5CE16DEEE09E}"/>
          </ac:spMkLst>
        </pc:spChg>
        <pc:grpChg chg="add del">
          <ac:chgData name="Guest User" userId="e50745c601f2fad4" providerId="Windows Live" clId="Web-{5281EBB4-17F9-491D-9ACD-6F52C3E35B52}" dt="2024-06-02T09:25:59.623" v="138"/>
          <ac:grpSpMkLst>
            <pc:docMk/>
            <pc:sldMk cId="1378185011" sldId="271"/>
            <ac:grpSpMk id="9" creationId="{04D68F31-B717-405E-8FDA-18AB5EF2DD1C}"/>
          </ac:grpSpMkLst>
        </pc:grpChg>
        <pc:grpChg chg="add del">
          <ac:chgData name="Guest User" userId="e50745c601f2fad4" providerId="Windows Live" clId="Web-{5281EBB4-17F9-491D-9ACD-6F52C3E35B52}" dt="2024-06-02T09:27:20.078" v="148"/>
          <ac:grpSpMkLst>
            <pc:docMk/>
            <pc:sldMk cId="1378185011" sldId="271"/>
            <ac:grpSpMk id="24" creationId="{04D68F31-B717-405E-8FDA-18AB5EF2DD1C}"/>
          </ac:grpSpMkLst>
        </pc:grpChg>
        <pc:grpChg chg="add del">
          <ac:chgData name="Guest User" userId="e50745c601f2fad4" providerId="Windows Live" clId="Web-{5281EBB4-17F9-491D-9ACD-6F52C3E35B52}" dt="2024-06-02T09:27:15.703" v="145"/>
          <ac:grpSpMkLst>
            <pc:docMk/>
            <pc:sldMk cId="1378185011" sldId="271"/>
            <ac:grpSpMk id="26" creationId="{90A61547-2555-4DE2-A37F-A53E54917441}"/>
          </ac:grpSpMkLst>
        </pc:grpChg>
        <pc:grpChg chg="add del">
          <ac:chgData name="Guest User" userId="e50745c601f2fad4" providerId="Windows Live" clId="Web-{5281EBB4-17F9-491D-9ACD-6F52C3E35B52}" dt="2024-06-02T09:27:20.062" v="147"/>
          <ac:grpSpMkLst>
            <pc:docMk/>
            <pc:sldMk cId="1378185011" sldId="271"/>
            <ac:grpSpMk id="55" creationId="{5EA39187-0197-4C1D-BE4A-06B353C7B215}"/>
          </ac:grpSpMkLst>
        </pc:grpChg>
        <pc:grpChg chg="add">
          <ac:chgData name="Guest User" userId="e50745c601f2fad4" providerId="Windows Live" clId="Web-{5281EBB4-17F9-491D-9ACD-6F52C3E35B52}" dt="2024-06-02T09:27:20.078" v="148"/>
          <ac:grpSpMkLst>
            <pc:docMk/>
            <pc:sldMk cId="1378185011" sldId="271"/>
            <ac:grpSpMk id="67" creationId="{90A61547-2555-4DE2-A37F-A53E54917441}"/>
          </ac:grpSpMkLst>
        </pc:grpChg>
        <pc:grpChg chg="del">
          <ac:chgData name="Guest User" userId="e50745c601f2fad4" providerId="Windows Live" clId="Web-{5281EBB4-17F9-491D-9ACD-6F52C3E35B52}" dt="2024-06-02T09:19:37.891" v="90"/>
          <ac:grpSpMkLst>
            <pc:docMk/>
            <pc:sldMk cId="1378185011" sldId="271"/>
            <ac:grpSpMk id="86" creationId="{04D68F31-B717-405E-8FDA-18AB5EF2DD1C}"/>
          </ac:grpSpMkLst>
        </pc:grpChg>
        <pc:picChg chg="mod ord">
          <ac:chgData name="Guest User" userId="e50745c601f2fad4" providerId="Windows Live" clId="Web-{5281EBB4-17F9-491D-9ACD-6F52C3E35B52}" dt="2024-06-02T09:27:34.266" v="152" actId="14100"/>
          <ac:picMkLst>
            <pc:docMk/>
            <pc:sldMk cId="1378185011" sldId="271"/>
            <ac:picMk id="3" creationId="{2C8A162F-5956-8CC8-4787-207CA54B57F7}"/>
          </ac:picMkLst>
        </pc:picChg>
        <pc:picChg chg="mod">
          <ac:chgData name="Guest User" userId="e50745c601f2fad4" providerId="Windows Live" clId="Web-{5281EBB4-17F9-491D-9ACD-6F52C3E35B52}" dt="2024-06-02T09:27:20.078" v="148"/>
          <ac:picMkLst>
            <pc:docMk/>
            <pc:sldMk cId="1378185011" sldId="271"/>
            <ac:picMk id="4" creationId="{8DE18F89-FEBD-EB8B-CEE1-1412D66A7AD6}"/>
          </ac:picMkLst>
        </pc:picChg>
        <pc:picChg chg="del mod ord">
          <ac:chgData name="Guest User" userId="e50745c601f2fad4" providerId="Windows Live" clId="Web-{5281EBB4-17F9-491D-9ACD-6F52C3E35B52}" dt="2024-06-02T09:26:48.234" v="142"/>
          <ac:picMkLst>
            <pc:docMk/>
            <pc:sldMk cId="1378185011" sldId="271"/>
            <ac:picMk id="5" creationId="{A632E628-8A8F-FE2B-5B4A-3F49CB1D26C6}"/>
          </ac:picMkLst>
        </pc:picChg>
        <pc:picChg chg="del mod ord modCrop">
          <ac:chgData name="Guest User" userId="e50745c601f2fad4" providerId="Windows Live" clId="Web-{5281EBB4-17F9-491D-9ACD-6F52C3E35B52}" dt="2024-06-02T09:26:51.265" v="143"/>
          <ac:picMkLst>
            <pc:docMk/>
            <pc:sldMk cId="1378185011" sldId="271"/>
            <ac:picMk id="6" creationId="{6212026C-B2EF-593C-DB33-64C1FE7F8BEC}"/>
          </ac:picMkLst>
        </pc:picChg>
      </pc:sldChg>
      <pc:sldChg chg="addSp delSp modSp mod modClrScheme chgLayout">
        <pc:chgData name="Guest User" userId="e50745c601f2fad4" providerId="Windows Live" clId="Web-{5281EBB4-17F9-491D-9ACD-6F52C3E35B52}" dt="2024-06-02T09:19:37.891" v="90"/>
        <pc:sldMkLst>
          <pc:docMk/>
          <pc:sldMk cId="3819519893" sldId="273"/>
        </pc:sldMkLst>
        <pc:graphicFrameChg chg="add del mod modGraphic">
          <ac:chgData name="Guest User" userId="e50745c601f2fad4" providerId="Windows Live" clId="Web-{5281EBB4-17F9-491D-9ACD-6F52C3E35B52}" dt="2024-06-02T09:18:59.468" v="89"/>
          <ac:graphicFrameMkLst>
            <pc:docMk/>
            <pc:sldMk cId="3819519893" sldId="273"/>
            <ac:graphicFrameMk id="3" creationId="{A00C2DDD-7020-095C-C5E8-4A0CE1359113}"/>
          </ac:graphicFrameMkLst>
        </pc:graphicFrameChg>
      </pc:sldChg>
      <pc:sldChg chg="delSp mod modClrScheme delDesignElem chgLayout">
        <pc:chgData name="Guest User" userId="e50745c601f2fad4" providerId="Windows Live" clId="Web-{5281EBB4-17F9-491D-9ACD-6F52C3E35B52}" dt="2024-06-02T09:19:37.891" v="90"/>
        <pc:sldMkLst>
          <pc:docMk/>
          <pc:sldMk cId="2979192895" sldId="274"/>
        </pc:sldMkLst>
        <pc:spChg chg="del">
          <ac:chgData name="Guest User" userId="e50745c601f2fad4" providerId="Windows Live" clId="Web-{5281EBB4-17F9-491D-9ACD-6F52C3E35B52}" dt="2024-06-02T09:19:37.891" v="90"/>
          <ac:spMkLst>
            <pc:docMk/>
            <pc:sldMk cId="2979192895" sldId="274"/>
            <ac:spMk id="90" creationId="{7505EA3C-F6FE-4717-9D16-1FC1BFCEACA7}"/>
          </ac:spMkLst>
        </pc:spChg>
        <pc:spChg chg="del">
          <ac:chgData name="Guest User" userId="e50745c601f2fad4" providerId="Windows Live" clId="Web-{5281EBB4-17F9-491D-9ACD-6F52C3E35B52}" dt="2024-06-02T09:19:37.891" v="90"/>
          <ac:spMkLst>
            <pc:docMk/>
            <pc:sldMk cId="2979192895" sldId="274"/>
            <ac:spMk id="92" creationId="{09872A32-4C50-4CBB-8F41-10A7E35AB41C}"/>
          </ac:spMkLst>
        </pc:spChg>
        <pc:spChg chg="del">
          <ac:chgData name="Guest User" userId="e50745c601f2fad4" providerId="Windows Live" clId="Web-{5281EBB4-17F9-491D-9ACD-6F52C3E35B52}" dt="2024-06-02T09:19:37.891" v="90"/>
          <ac:spMkLst>
            <pc:docMk/>
            <pc:sldMk cId="2979192895" sldId="274"/>
            <ac:spMk id="94" creationId="{53F12DB6-A8DD-4C76-A2CD-C90EB6BBBF69}"/>
          </ac:spMkLst>
        </pc:spChg>
      </pc:sldChg>
      <pc:sldChg chg="mod modClrScheme chgLayout">
        <pc:chgData name="Guest User" userId="e50745c601f2fad4" providerId="Windows Live" clId="Web-{5281EBB4-17F9-491D-9ACD-6F52C3E35B52}" dt="2024-06-02T09:19:37.891" v="90"/>
        <pc:sldMkLst>
          <pc:docMk/>
          <pc:sldMk cId="2958605424" sldId="275"/>
        </pc:sldMkLst>
      </pc:sldChg>
      <pc:sldChg chg="addSp delSp modSp new mod setBg modClrScheme delDesignElem modShow chgLayout">
        <pc:chgData name="Guest User" userId="e50745c601f2fad4" providerId="Windows Live" clId="Web-{5281EBB4-17F9-491D-9ACD-6F52C3E35B52}" dt="2024-06-02T09:19:37.891" v="90"/>
        <pc:sldMkLst>
          <pc:docMk/>
          <pc:sldMk cId="2388931860" sldId="276"/>
        </pc:sldMkLst>
        <pc:spChg chg="del">
          <ac:chgData name="Guest User" userId="e50745c601f2fad4" providerId="Windows Live" clId="Web-{5281EBB4-17F9-491D-9ACD-6F52C3E35B52}" dt="2024-06-02T09:02:25.678" v="3"/>
          <ac:spMkLst>
            <pc:docMk/>
            <pc:sldMk cId="2388931860" sldId="276"/>
            <ac:spMk id="2" creationId="{D8C4E8A7-4CB7-105B-6C87-D9E11DDCB5F9}"/>
          </ac:spMkLst>
        </pc:spChg>
        <pc:spChg chg="del">
          <ac:chgData name="Guest User" userId="e50745c601f2fad4" providerId="Windows Live" clId="Web-{5281EBB4-17F9-491D-9ACD-6F52C3E35B52}" dt="2024-06-02T09:02:25.678" v="3"/>
          <ac:spMkLst>
            <pc:docMk/>
            <pc:sldMk cId="2388931860" sldId="276"/>
            <ac:spMk id="3" creationId="{81F57D57-6BA6-2E15-DE18-A6F9C1E9449C}"/>
          </ac:spMkLst>
        </pc:spChg>
        <pc:spChg chg="add del">
          <ac:chgData name="Guest User" userId="e50745c601f2fad4" providerId="Windows Live" clId="Web-{5281EBB4-17F9-491D-9ACD-6F52C3E35B52}" dt="2024-06-02T09:19:37.891" v="90"/>
          <ac:spMkLst>
            <pc:docMk/>
            <pc:sldMk cId="2388931860" sldId="276"/>
            <ac:spMk id="9" creationId="{21029ED5-F105-4DD2-99C8-1E4422817978}"/>
          </ac:spMkLst>
        </pc:spChg>
        <pc:spChg chg="add del">
          <ac:chgData name="Guest User" userId="e50745c601f2fad4" providerId="Windows Live" clId="Web-{5281EBB4-17F9-491D-9ACD-6F52C3E35B52}" dt="2024-06-02T09:19:37.891" v="90"/>
          <ac:spMkLst>
            <pc:docMk/>
            <pc:sldMk cId="2388931860" sldId="276"/>
            <ac:spMk id="22" creationId="{5C9652B3-A450-4ED6-8FBF-F536BA60B4D8}"/>
          </ac:spMkLst>
        </pc:spChg>
        <pc:grpChg chg="add del">
          <ac:chgData name="Guest User" userId="e50745c601f2fad4" providerId="Windows Live" clId="Web-{5281EBB4-17F9-491D-9ACD-6F52C3E35B52}" dt="2024-06-02T09:19:37.891" v="90"/>
          <ac:grpSpMkLst>
            <pc:docMk/>
            <pc:sldMk cId="2388931860" sldId="276"/>
            <ac:grpSpMk id="11" creationId="{2D621E68-BF28-4A1C-B1A2-4E55E139E79A}"/>
          </ac:grpSpMkLst>
        </pc:grpChg>
        <pc:picChg chg="add mod">
          <ac:chgData name="Guest User" userId="e50745c601f2fad4" providerId="Windows Live" clId="Web-{5281EBB4-17F9-491D-9ACD-6F52C3E35B52}" dt="2024-06-02T09:13:44.601" v="49"/>
          <ac:picMkLst>
            <pc:docMk/>
            <pc:sldMk cId="2388931860" sldId="276"/>
            <ac:picMk id="4" creationId="{FEB46DEC-75F3-AD4E-BB71-43E39C314E41}"/>
          </ac:picMkLst>
        </pc:picChg>
      </pc:sldChg>
      <pc:sldChg chg="new del">
        <pc:chgData name="Guest User" userId="e50745c601f2fad4" providerId="Windows Live" clId="Web-{5281EBB4-17F9-491D-9ACD-6F52C3E35B52}" dt="2024-06-02T09:29:08.456" v="153"/>
        <pc:sldMkLst>
          <pc:docMk/>
          <pc:sldMk cId="2484040235" sldId="277"/>
        </pc:sldMkLst>
      </pc:sldChg>
      <pc:sldChg chg="addSp modSp new mod setBg">
        <pc:chgData name="Guest User" userId="e50745c601f2fad4" providerId="Windows Live" clId="Web-{5281EBB4-17F9-491D-9ACD-6F52C3E35B52}" dt="2024-06-02T09:30:06.754" v="160"/>
        <pc:sldMkLst>
          <pc:docMk/>
          <pc:sldMk cId="2665322442" sldId="278"/>
        </pc:sldMkLst>
        <pc:spChg chg="add">
          <ac:chgData name="Guest User" userId="e50745c601f2fad4" providerId="Windows Live" clId="Web-{5281EBB4-17F9-491D-9ACD-6F52C3E35B52}" dt="2024-06-02T09:30:06.754" v="160"/>
          <ac:spMkLst>
            <pc:docMk/>
            <pc:sldMk cId="2665322442" sldId="278"/>
            <ac:spMk id="8" creationId="{7459C506-5F4B-4B75-9218-C7C3F87FA8D3}"/>
          </ac:spMkLst>
        </pc:spChg>
        <pc:spChg chg="add">
          <ac:chgData name="Guest User" userId="e50745c601f2fad4" providerId="Windows Live" clId="Web-{5281EBB4-17F9-491D-9ACD-6F52C3E35B52}" dt="2024-06-02T09:30:06.754" v="160"/>
          <ac:spMkLst>
            <pc:docMk/>
            <pc:sldMk cId="2665322442" sldId="278"/>
            <ac:spMk id="21" creationId="{4E74DA95-CD7A-4D5E-9D27-67A759CE708D}"/>
          </ac:spMkLst>
        </pc:spChg>
        <pc:grpChg chg="add">
          <ac:chgData name="Guest User" userId="e50745c601f2fad4" providerId="Windows Live" clId="Web-{5281EBB4-17F9-491D-9ACD-6F52C3E35B52}" dt="2024-06-02T09:30:06.754" v="160"/>
          <ac:grpSpMkLst>
            <pc:docMk/>
            <pc:sldMk cId="2665322442" sldId="278"/>
            <ac:grpSpMk id="10" creationId="{BC659EEB-C3AE-4544-8263-417009DCDF41}"/>
          </ac:grpSpMkLst>
        </pc:grpChg>
        <pc:picChg chg="add mod">
          <ac:chgData name="Guest User" userId="e50745c601f2fad4" providerId="Windows Live" clId="Web-{5281EBB4-17F9-491D-9ACD-6F52C3E35B52}" dt="2024-06-02T09:30:06.754" v="160"/>
          <ac:picMkLst>
            <pc:docMk/>
            <pc:sldMk cId="2665322442" sldId="278"/>
            <ac:picMk id="2" creationId="{76D43716-5A66-2309-139E-BF055E6D5B2B}"/>
          </ac:picMkLst>
        </pc:picChg>
        <pc:picChg chg="add mod">
          <ac:chgData name="Guest User" userId="e50745c601f2fad4" providerId="Windows Live" clId="Web-{5281EBB4-17F9-491D-9ACD-6F52C3E35B52}" dt="2024-06-02T09:30:06.754" v="160"/>
          <ac:picMkLst>
            <pc:docMk/>
            <pc:sldMk cId="2665322442" sldId="278"/>
            <ac:picMk id="3" creationId="{8505CD75-1697-05DA-4CB7-77F6316B10ED}"/>
          </ac:picMkLst>
        </pc:picChg>
        <pc:cxnChg chg="add">
          <ac:chgData name="Guest User" userId="e50745c601f2fad4" providerId="Windows Live" clId="Web-{5281EBB4-17F9-491D-9ACD-6F52C3E35B52}" dt="2024-06-02T09:30:06.754" v="160"/>
          <ac:cxnSpMkLst>
            <pc:docMk/>
            <pc:sldMk cId="2665322442" sldId="278"/>
            <ac:cxnSpMk id="23" creationId="{14AA3B5C-0C55-4FFF-9C45-8F9F7C074A4E}"/>
          </ac:cxnSpMkLst>
        </pc:cxnChg>
      </pc:sldChg>
      <pc:sldMasterChg chg="del delSldLayout">
        <pc:chgData name="Guest User" userId="e50745c601f2fad4" providerId="Windows Live" clId="Web-{5281EBB4-17F9-491D-9ACD-6F52C3E35B52}" dt="2024-06-02T09:19:37.891" v="90"/>
        <pc:sldMasterMkLst>
          <pc:docMk/>
          <pc:sldMasterMk cId="3379828012" sldId="2147483672"/>
        </pc:sldMasterMkLst>
        <pc:sldLayoutChg chg="del">
          <pc:chgData name="Guest User" userId="e50745c601f2fad4" providerId="Windows Live" clId="Web-{5281EBB4-17F9-491D-9ACD-6F52C3E35B52}" dt="2024-06-02T09:19:37.891" v="90"/>
          <pc:sldLayoutMkLst>
            <pc:docMk/>
            <pc:sldMasterMk cId="3379828012" sldId="2147483672"/>
            <pc:sldLayoutMk cId="1157259721" sldId="2147483673"/>
          </pc:sldLayoutMkLst>
        </pc:sldLayoutChg>
        <pc:sldLayoutChg chg="del">
          <pc:chgData name="Guest User" userId="e50745c601f2fad4" providerId="Windows Live" clId="Web-{5281EBB4-17F9-491D-9ACD-6F52C3E35B52}" dt="2024-06-02T09:19:37.891" v="90"/>
          <pc:sldLayoutMkLst>
            <pc:docMk/>
            <pc:sldMasterMk cId="3379828012" sldId="2147483672"/>
            <pc:sldLayoutMk cId="3576169720" sldId="2147483674"/>
          </pc:sldLayoutMkLst>
        </pc:sldLayoutChg>
        <pc:sldLayoutChg chg="del">
          <pc:chgData name="Guest User" userId="e50745c601f2fad4" providerId="Windows Live" clId="Web-{5281EBB4-17F9-491D-9ACD-6F52C3E35B52}" dt="2024-06-02T09:19:37.891" v="90"/>
          <pc:sldLayoutMkLst>
            <pc:docMk/>
            <pc:sldMasterMk cId="3379828012" sldId="2147483672"/>
            <pc:sldLayoutMk cId="4000467136" sldId="2147483675"/>
          </pc:sldLayoutMkLst>
        </pc:sldLayoutChg>
        <pc:sldLayoutChg chg="del">
          <pc:chgData name="Guest User" userId="e50745c601f2fad4" providerId="Windows Live" clId="Web-{5281EBB4-17F9-491D-9ACD-6F52C3E35B52}" dt="2024-06-02T09:19:37.891" v="90"/>
          <pc:sldLayoutMkLst>
            <pc:docMk/>
            <pc:sldMasterMk cId="3379828012" sldId="2147483672"/>
            <pc:sldLayoutMk cId="599305994" sldId="2147483676"/>
          </pc:sldLayoutMkLst>
        </pc:sldLayoutChg>
        <pc:sldLayoutChg chg="del">
          <pc:chgData name="Guest User" userId="e50745c601f2fad4" providerId="Windows Live" clId="Web-{5281EBB4-17F9-491D-9ACD-6F52C3E35B52}" dt="2024-06-02T09:19:37.891" v="90"/>
          <pc:sldLayoutMkLst>
            <pc:docMk/>
            <pc:sldMasterMk cId="3379828012" sldId="2147483672"/>
            <pc:sldLayoutMk cId="1657223321" sldId="2147483677"/>
          </pc:sldLayoutMkLst>
        </pc:sldLayoutChg>
        <pc:sldLayoutChg chg="del">
          <pc:chgData name="Guest User" userId="e50745c601f2fad4" providerId="Windows Live" clId="Web-{5281EBB4-17F9-491D-9ACD-6F52C3E35B52}" dt="2024-06-02T09:19:37.891" v="90"/>
          <pc:sldLayoutMkLst>
            <pc:docMk/>
            <pc:sldMasterMk cId="3379828012" sldId="2147483672"/>
            <pc:sldLayoutMk cId="1731619076" sldId="2147483678"/>
          </pc:sldLayoutMkLst>
        </pc:sldLayoutChg>
        <pc:sldLayoutChg chg="del">
          <pc:chgData name="Guest User" userId="e50745c601f2fad4" providerId="Windows Live" clId="Web-{5281EBB4-17F9-491D-9ACD-6F52C3E35B52}" dt="2024-06-02T09:19:37.891" v="90"/>
          <pc:sldLayoutMkLst>
            <pc:docMk/>
            <pc:sldMasterMk cId="3379828012" sldId="2147483672"/>
            <pc:sldLayoutMk cId="890368777" sldId="2147483679"/>
          </pc:sldLayoutMkLst>
        </pc:sldLayoutChg>
        <pc:sldLayoutChg chg="del">
          <pc:chgData name="Guest User" userId="e50745c601f2fad4" providerId="Windows Live" clId="Web-{5281EBB4-17F9-491D-9ACD-6F52C3E35B52}" dt="2024-06-02T09:19:37.891" v="90"/>
          <pc:sldLayoutMkLst>
            <pc:docMk/>
            <pc:sldMasterMk cId="3379828012" sldId="2147483672"/>
            <pc:sldLayoutMk cId="265767685" sldId="2147483680"/>
          </pc:sldLayoutMkLst>
        </pc:sldLayoutChg>
        <pc:sldLayoutChg chg="del">
          <pc:chgData name="Guest User" userId="e50745c601f2fad4" providerId="Windows Live" clId="Web-{5281EBB4-17F9-491D-9ACD-6F52C3E35B52}" dt="2024-06-02T09:19:37.891" v="90"/>
          <pc:sldLayoutMkLst>
            <pc:docMk/>
            <pc:sldMasterMk cId="3379828012" sldId="2147483672"/>
            <pc:sldLayoutMk cId="580091946" sldId="2147483681"/>
          </pc:sldLayoutMkLst>
        </pc:sldLayoutChg>
        <pc:sldLayoutChg chg="del">
          <pc:chgData name="Guest User" userId="e50745c601f2fad4" providerId="Windows Live" clId="Web-{5281EBB4-17F9-491D-9ACD-6F52C3E35B52}" dt="2024-06-02T09:19:37.891" v="90"/>
          <pc:sldLayoutMkLst>
            <pc:docMk/>
            <pc:sldMasterMk cId="3379828012" sldId="2147483672"/>
            <pc:sldLayoutMk cId="2834561698" sldId="2147483682"/>
          </pc:sldLayoutMkLst>
        </pc:sldLayoutChg>
        <pc:sldLayoutChg chg="del">
          <pc:chgData name="Guest User" userId="e50745c601f2fad4" providerId="Windows Live" clId="Web-{5281EBB4-17F9-491D-9ACD-6F52C3E35B52}" dt="2024-06-02T09:19:37.891" v="90"/>
          <pc:sldLayoutMkLst>
            <pc:docMk/>
            <pc:sldMasterMk cId="3379828012" sldId="2147483672"/>
            <pc:sldLayoutMk cId="962455371" sldId="2147483683"/>
          </pc:sldLayoutMkLst>
        </pc:sldLayoutChg>
        <pc:sldLayoutChg chg="del">
          <pc:chgData name="Guest User" userId="e50745c601f2fad4" providerId="Windows Live" clId="Web-{5281EBB4-17F9-491D-9ACD-6F52C3E35B52}" dt="2024-06-02T09:19:37.891" v="90"/>
          <pc:sldLayoutMkLst>
            <pc:docMk/>
            <pc:sldMasterMk cId="3379828012" sldId="2147483672"/>
            <pc:sldLayoutMk cId="698845159" sldId="2147483684"/>
          </pc:sldLayoutMkLst>
        </pc:sldLayoutChg>
        <pc:sldLayoutChg chg="del">
          <pc:chgData name="Guest User" userId="e50745c601f2fad4" providerId="Windows Live" clId="Web-{5281EBB4-17F9-491D-9ACD-6F52C3E35B52}" dt="2024-06-02T09:19:37.891" v="90"/>
          <pc:sldLayoutMkLst>
            <pc:docMk/>
            <pc:sldMasterMk cId="3379828012" sldId="2147483672"/>
            <pc:sldLayoutMk cId="2918391333" sldId="2147483685"/>
          </pc:sldLayoutMkLst>
        </pc:sldLayoutChg>
        <pc:sldLayoutChg chg="del">
          <pc:chgData name="Guest User" userId="e50745c601f2fad4" providerId="Windows Live" clId="Web-{5281EBB4-17F9-491D-9ACD-6F52C3E35B52}" dt="2024-06-02T09:19:37.891" v="90"/>
          <pc:sldLayoutMkLst>
            <pc:docMk/>
            <pc:sldMasterMk cId="3379828012" sldId="2147483672"/>
            <pc:sldLayoutMk cId="138193605" sldId="2147483686"/>
          </pc:sldLayoutMkLst>
        </pc:sldLayoutChg>
        <pc:sldLayoutChg chg="del">
          <pc:chgData name="Guest User" userId="e50745c601f2fad4" providerId="Windows Live" clId="Web-{5281EBB4-17F9-491D-9ACD-6F52C3E35B52}" dt="2024-06-02T09:19:37.891" v="90"/>
          <pc:sldLayoutMkLst>
            <pc:docMk/>
            <pc:sldMasterMk cId="3379828012" sldId="2147483672"/>
            <pc:sldLayoutMk cId="435947455" sldId="2147483687"/>
          </pc:sldLayoutMkLst>
        </pc:sldLayoutChg>
        <pc:sldLayoutChg chg="del">
          <pc:chgData name="Guest User" userId="e50745c601f2fad4" providerId="Windows Live" clId="Web-{5281EBB4-17F9-491D-9ACD-6F52C3E35B52}" dt="2024-06-02T09:19:37.891" v="90"/>
          <pc:sldLayoutMkLst>
            <pc:docMk/>
            <pc:sldMasterMk cId="3379828012" sldId="2147483672"/>
            <pc:sldLayoutMk cId="1208104907" sldId="2147483688"/>
          </pc:sldLayoutMkLst>
        </pc:sldLayoutChg>
      </pc:sldMasterChg>
      <pc:sldMasterChg chg="add addSldLayout modSldLayout">
        <pc:chgData name="Guest User" userId="e50745c601f2fad4" providerId="Windows Live" clId="Web-{5281EBB4-17F9-491D-9ACD-6F52C3E35B52}" dt="2024-06-02T09:19:37.891" v="90"/>
        <pc:sldMasterMkLst>
          <pc:docMk/>
          <pc:sldMasterMk cId="2194135977" sldId="2147483689"/>
        </pc:sldMasterMkLst>
        <pc:sldLayoutChg chg="add mod replId">
          <pc:chgData name="Guest User" userId="e50745c601f2fad4" providerId="Windows Live" clId="Web-{5281EBB4-17F9-491D-9ACD-6F52C3E35B52}" dt="2024-06-02T09:19:37.891" v="90"/>
          <pc:sldLayoutMkLst>
            <pc:docMk/>
            <pc:sldMasterMk cId="2194135977" sldId="2147483689"/>
            <pc:sldLayoutMk cId="46364335" sldId="2147483690"/>
          </pc:sldLayoutMkLst>
        </pc:sldLayoutChg>
        <pc:sldLayoutChg chg="add mod replId">
          <pc:chgData name="Guest User" userId="e50745c601f2fad4" providerId="Windows Live" clId="Web-{5281EBB4-17F9-491D-9ACD-6F52C3E35B52}" dt="2024-06-02T09:19:37.891" v="90"/>
          <pc:sldLayoutMkLst>
            <pc:docMk/>
            <pc:sldMasterMk cId="2194135977" sldId="2147483689"/>
            <pc:sldLayoutMk cId="1178675666" sldId="2147483691"/>
          </pc:sldLayoutMkLst>
        </pc:sldLayoutChg>
        <pc:sldLayoutChg chg="add mod replId">
          <pc:chgData name="Guest User" userId="e50745c601f2fad4" providerId="Windows Live" clId="Web-{5281EBB4-17F9-491D-9ACD-6F52C3E35B52}" dt="2024-06-02T09:19:37.891" v="90"/>
          <pc:sldLayoutMkLst>
            <pc:docMk/>
            <pc:sldMasterMk cId="2194135977" sldId="2147483689"/>
            <pc:sldLayoutMk cId="446410848" sldId="2147483692"/>
          </pc:sldLayoutMkLst>
        </pc:sldLayoutChg>
        <pc:sldLayoutChg chg="add mod replId">
          <pc:chgData name="Guest User" userId="e50745c601f2fad4" providerId="Windows Live" clId="Web-{5281EBB4-17F9-491D-9ACD-6F52C3E35B52}" dt="2024-06-02T09:19:37.891" v="90"/>
          <pc:sldLayoutMkLst>
            <pc:docMk/>
            <pc:sldMasterMk cId="2194135977" sldId="2147483689"/>
            <pc:sldLayoutMk cId="3684346836" sldId="2147483693"/>
          </pc:sldLayoutMkLst>
        </pc:sldLayoutChg>
        <pc:sldLayoutChg chg="add mod replId">
          <pc:chgData name="Guest User" userId="e50745c601f2fad4" providerId="Windows Live" clId="Web-{5281EBB4-17F9-491D-9ACD-6F52C3E35B52}" dt="2024-06-02T09:19:37.891" v="90"/>
          <pc:sldLayoutMkLst>
            <pc:docMk/>
            <pc:sldMasterMk cId="2194135977" sldId="2147483689"/>
            <pc:sldLayoutMk cId="3076318239" sldId="2147483694"/>
          </pc:sldLayoutMkLst>
        </pc:sldLayoutChg>
        <pc:sldLayoutChg chg="add mod replId">
          <pc:chgData name="Guest User" userId="e50745c601f2fad4" providerId="Windows Live" clId="Web-{5281EBB4-17F9-491D-9ACD-6F52C3E35B52}" dt="2024-06-02T09:19:37.891" v="90"/>
          <pc:sldLayoutMkLst>
            <pc:docMk/>
            <pc:sldMasterMk cId="2194135977" sldId="2147483689"/>
            <pc:sldLayoutMk cId="865528675" sldId="2147483695"/>
          </pc:sldLayoutMkLst>
        </pc:sldLayoutChg>
        <pc:sldLayoutChg chg="add mod replId">
          <pc:chgData name="Guest User" userId="e50745c601f2fad4" providerId="Windows Live" clId="Web-{5281EBB4-17F9-491D-9ACD-6F52C3E35B52}" dt="2024-06-02T09:19:37.891" v="90"/>
          <pc:sldLayoutMkLst>
            <pc:docMk/>
            <pc:sldMasterMk cId="2194135977" sldId="2147483689"/>
            <pc:sldLayoutMk cId="3669487530" sldId="2147483696"/>
          </pc:sldLayoutMkLst>
        </pc:sldLayoutChg>
        <pc:sldLayoutChg chg="add mod replId">
          <pc:chgData name="Guest User" userId="e50745c601f2fad4" providerId="Windows Live" clId="Web-{5281EBB4-17F9-491D-9ACD-6F52C3E35B52}" dt="2024-06-02T09:19:37.891" v="90"/>
          <pc:sldLayoutMkLst>
            <pc:docMk/>
            <pc:sldMasterMk cId="2194135977" sldId="2147483689"/>
            <pc:sldLayoutMk cId="2813895177" sldId="2147483697"/>
          </pc:sldLayoutMkLst>
        </pc:sldLayoutChg>
        <pc:sldLayoutChg chg="add mod replId">
          <pc:chgData name="Guest User" userId="e50745c601f2fad4" providerId="Windows Live" clId="Web-{5281EBB4-17F9-491D-9ACD-6F52C3E35B52}" dt="2024-06-02T09:19:37.891" v="90"/>
          <pc:sldLayoutMkLst>
            <pc:docMk/>
            <pc:sldMasterMk cId="2194135977" sldId="2147483689"/>
            <pc:sldLayoutMk cId="3271990700" sldId="2147483698"/>
          </pc:sldLayoutMkLst>
        </pc:sldLayoutChg>
        <pc:sldLayoutChg chg="add mod replId">
          <pc:chgData name="Guest User" userId="e50745c601f2fad4" providerId="Windows Live" clId="Web-{5281EBB4-17F9-491D-9ACD-6F52C3E35B52}" dt="2024-06-02T09:19:37.891" v="90"/>
          <pc:sldLayoutMkLst>
            <pc:docMk/>
            <pc:sldMasterMk cId="2194135977" sldId="2147483689"/>
            <pc:sldLayoutMk cId="1076146322" sldId="2147483699"/>
          </pc:sldLayoutMkLst>
        </pc:sldLayoutChg>
        <pc:sldLayoutChg chg="add mod replId">
          <pc:chgData name="Guest User" userId="e50745c601f2fad4" providerId="Windows Live" clId="Web-{5281EBB4-17F9-491D-9ACD-6F52C3E35B52}" dt="2024-06-02T09:19:37.891" v="90"/>
          <pc:sldLayoutMkLst>
            <pc:docMk/>
            <pc:sldMasterMk cId="2194135977" sldId="2147483689"/>
            <pc:sldLayoutMk cId="3878489311" sldId="2147483700"/>
          </pc:sldLayoutMkLst>
        </pc:sldLayoutChg>
        <pc:sldLayoutChg chg="add mod replId">
          <pc:chgData name="Guest User" userId="e50745c601f2fad4" providerId="Windows Live" clId="Web-{5281EBB4-17F9-491D-9ACD-6F52C3E35B52}" dt="2024-06-02T09:19:37.891" v="90"/>
          <pc:sldLayoutMkLst>
            <pc:docMk/>
            <pc:sldMasterMk cId="2194135977" sldId="2147483689"/>
            <pc:sldLayoutMk cId="1544836929" sldId="2147483701"/>
          </pc:sldLayoutMkLst>
        </pc:sldLayoutChg>
        <pc:sldLayoutChg chg="add mod replId">
          <pc:chgData name="Guest User" userId="e50745c601f2fad4" providerId="Windows Live" clId="Web-{5281EBB4-17F9-491D-9ACD-6F52C3E35B52}" dt="2024-06-02T09:19:37.891" v="90"/>
          <pc:sldLayoutMkLst>
            <pc:docMk/>
            <pc:sldMasterMk cId="2194135977" sldId="2147483689"/>
            <pc:sldLayoutMk cId="1667752518" sldId="2147483702"/>
          </pc:sldLayoutMkLst>
        </pc:sldLayoutChg>
        <pc:sldLayoutChg chg="add mod replId">
          <pc:chgData name="Guest User" userId="e50745c601f2fad4" providerId="Windows Live" clId="Web-{5281EBB4-17F9-491D-9ACD-6F52C3E35B52}" dt="2024-06-02T09:19:37.891" v="90"/>
          <pc:sldLayoutMkLst>
            <pc:docMk/>
            <pc:sldMasterMk cId="2194135977" sldId="2147483689"/>
            <pc:sldLayoutMk cId="1560960973" sldId="2147483703"/>
          </pc:sldLayoutMkLst>
        </pc:sldLayoutChg>
        <pc:sldLayoutChg chg="add mod replId">
          <pc:chgData name="Guest User" userId="e50745c601f2fad4" providerId="Windows Live" clId="Web-{5281EBB4-17F9-491D-9ACD-6F52C3E35B52}" dt="2024-06-02T09:19:37.891" v="90"/>
          <pc:sldLayoutMkLst>
            <pc:docMk/>
            <pc:sldMasterMk cId="2194135977" sldId="2147483689"/>
            <pc:sldLayoutMk cId="1074146374" sldId="2147483704"/>
          </pc:sldLayoutMkLst>
        </pc:sldLayoutChg>
        <pc:sldLayoutChg chg="add mod replId">
          <pc:chgData name="Guest User" userId="e50745c601f2fad4" providerId="Windows Live" clId="Web-{5281EBB4-17F9-491D-9ACD-6F52C3E35B52}" dt="2024-06-02T09:19:37.891" v="90"/>
          <pc:sldLayoutMkLst>
            <pc:docMk/>
            <pc:sldMasterMk cId="2194135977" sldId="2147483689"/>
            <pc:sldLayoutMk cId="2110408732" sldId="2147483705"/>
          </pc:sldLayoutMkLst>
        </pc:sldLayoutChg>
      </pc:sldMasterChg>
    </pc:docChg>
  </pc:docChgLst>
  <pc:docChgLst>
    <pc:chgData name="Guest User" userId="e50745c601f2fad4" providerId="Windows Live" clId="Web-{4D6AB9D4-34E7-47E1-8159-07EA0B1D1051}"/>
    <pc:docChg chg="addSld modSld">
      <pc:chgData name="Guest User" userId="e50745c601f2fad4" providerId="Windows Live" clId="Web-{4D6AB9D4-34E7-47E1-8159-07EA0B1D1051}" dt="2024-06-03T14:39:44.095" v="89"/>
      <pc:docMkLst>
        <pc:docMk/>
      </pc:docMkLst>
      <pc:sldChg chg="addSp modSp">
        <pc:chgData name="Guest User" userId="e50745c601f2fad4" providerId="Windows Live" clId="Web-{4D6AB9D4-34E7-47E1-8159-07EA0B1D1051}" dt="2024-06-03T14:31:44.949" v="61" actId="14100"/>
        <pc:sldMkLst>
          <pc:docMk/>
          <pc:sldMk cId="1378185011" sldId="271"/>
        </pc:sldMkLst>
        <pc:spChg chg="add mod">
          <ac:chgData name="Guest User" userId="e50745c601f2fad4" providerId="Windows Live" clId="Web-{4D6AB9D4-34E7-47E1-8159-07EA0B1D1051}" dt="2024-06-03T14:31:44.949" v="61" actId="14100"/>
          <ac:spMkLst>
            <pc:docMk/>
            <pc:sldMk cId="1378185011" sldId="271"/>
            <ac:spMk id="5" creationId="{364AE91A-E415-6D5B-150E-C4E1D98EFA2D}"/>
          </ac:spMkLst>
        </pc:spChg>
      </pc:sldChg>
      <pc:sldChg chg="modSp">
        <pc:chgData name="Guest User" userId="e50745c601f2fad4" providerId="Windows Live" clId="Web-{4D6AB9D4-34E7-47E1-8159-07EA0B1D1051}" dt="2024-06-03T14:34:54.904" v="82" actId="1076"/>
        <pc:sldMkLst>
          <pc:docMk/>
          <pc:sldMk cId="2958605424" sldId="275"/>
        </pc:sldMkLst>
        <pc:picChg chg="mod">
          <ac:chgData name="Guest User" userId="e50745c601f2fad4" providerId="Windows Live" clId="Web-{4D6AB9D4-34E7-47E1-8159-07EA0B1D1051}" dt="2024-06-03T14:34:54.904" v="82" actId="1076"/>
          <ac:picMkLst>
            <pc:docMk/>
            <pc:sldMk cId="2958605424" sldId="275"/>
            <ac:picMk id="2" creationId="{7ABB860C-7410-512A-008F-3AE4D7BBBCC3}"/>
          </ac:picMkLst>
        </pc:picChg>
      </pc:sldChg>
      <pc:sldChg chg="addSp modSp">
        <pc:chgData name="Guest User" userId="e50745c601f2fad4" providerId="Windows Live" clId="Web-{4D6AB9D4-34E7-47E1-8159-07EA0B1D1051}" dt="2024-06-03T14:34:12.888" v="79" actId="14100"/>
        <pc:sldMkLst>
          <pc:docMk/>
          <pc:sldMk cId="2665322442" sldId="278"/>
        </pc:sldMkLst>
        <pc:spChg chg="add mod">
          <ac:chgData name="Guest User" userId="e50745c601f2fad4" providerId="Windows Live" clId="Web-{4D6AB9D4-34E7-47E1-8159-07EA0B1D1051}" dt="2024-06-03T14:33:05.215" v="70" actId="14100"/>
          <ac:spMkLst>
            <pc:docMk/>
            <pc:sldMk cId="2665322442" sldId="278"/>
            <ac:spMk id="4" creationId="{302B29D3-71A0-818E-1EB3-800058F28C38}"/>
          </ac:spMkLst>
        </pc:spChg>
        <pc:spChg chg="add mod">
          <ac:chgData name="Guest User" userId="e50745c601f2fad4" providerId="Windows Live" clId="Web-{4D6AB9D4-34E7-47E1-8159-07EA0B1D1051}" dt="2024-06-03T14:34:12.888" v="79" actId="14100"/>
          <ac:spMkLst>
            <pc:docMk/>
            <pc:sldMk cId="2665322442" sldId="278"/>
            <ac:spMk id="5" creationId="{3D6CB5BB-362E-4E4B-3736-D4B7B267E18B}"/>
          </ac:spMkLst>
        </pc:spChg>
      </pc:sldChg>
      <pc:sldChg chg="addSp delSp modSp new addAnim">
        <pc:chgData name="Guest User" userId="e50745c601f2fad4" providerId="Windows Live" clId="Web-{4D6AB9D4-34E7-47E1-8159-07EA0B1D1051}" dt="2024-06-03T14:39:44.095" v="89"/>
        <pc:sldMkLst>
          <pc:docMk/>
          <pc:sldMk cId="3569774482" sldId="279"/>
        </pc:sldMkLst>
        <pc:spChg chg="add del">
          <ac:chgData name="Guest User" userId="e50745c601f2fad4" providerId="Windows Live" clId="Web-{4D6AB9D4-34E7-47E1-8159-07EA0B1D1051}" dt="2024-06-03T14:23:06.274" v="6"/>
          <ac:spMkLst>
            <pc:docMk/>
            <pc:sldMk cId="3569774482" sldId="279"/>
            <ac:spMk id="3" creationId="{BAC05D94-23B3-68B3-8CD0-DB20E22FBB7F}"/>
          </ac:spMkLst>
        </pc:spChg>
        <pc:spChg chg="add mod">
          <ac:chgData name="Guest User" userId="e50745c601f2fad4" providerId="Windows Live" clId="Web-{4D6AB9D4-34E7-47E1-8159-07EA0B1D1051}" dt="2024-06-03T14:25:43.244" v="29" actId="20577"/>
          <ac:spMkLst>
            <pc:docMk/>
            <pc:sldMk cId="3569774482" sldId="279"/>
            <ac:spMk id="4" creationId="{BD6884F1-45B8-67AA-6418-316403E96609}"/>
          </ac:spMkLst>
        </pc:spChg>
        <pc:picChg chg="add mod">
          <ac:chgData name="Guest User" userId="e50745c601f2fad4" providerId="Windows Live" clId="Web-{4D6AB9D4-34E7-47E1-8159-07EA0B1D1051}" dt="2024-06-03T14:39:44.095" v="89"/>
          <ac:picMkLst>
            <pc:docMk/>
            <pc:sldMk cId="3569774482" sldId="279"/>
            <ac:picMk id="2" creationId="{51606A49-24A1-A7F7-061F-6538D657B7BE}"/>
          </ac:picMkLst>
        </pc:picChg>
      </pc:sldChg>
    </pc:docChg>
  </pc:docChgLst>
  <pc:docChgLst>
    <pc:chgData name="Guest User" userId="e50745c601f2fad4" providerId="Windows Live" clId="Web-{0266952F-83DE-4587-99E3-017BDBFA6F8A}"/>
    <pc:docChg chg="addSld modSld">
      <pc:chgData name="Guest User" userId="e50745c601f2fad4" providerId="Windows Live" clId="Web-{0266952F-83DE-4587-99E3-017BDBFA6F8A}" dt="2024-06-02T08:17:02.125" v="290"/>
      <pc:docMkLst>
        <pc:docMk/>
      </pc:docMkLst>
      <pc:sldChg chg="addSp delSp modSp mod setBg">
        <pc:chgData name="Guest User" userId="e50745c601f2fad4" providerId="Windows Live" clId="Web-{0266952F-83DE-4587-99E3-017BDBFA6F8A}" dt="2024-06-02T08:17:02.125" v="290"/>
        <pc:sldMkLst>
          <pc:docMk/>
          <pc:sldMk cId="0" sldId="259"/>
        </pc:sldMkLst>
        <pc:spChg chg="add del mod">
          <ac:chgData name="Guest User" userId="e50745c601f2fad4" providerId="Windows Live" clId="Web-{0266952F-83DE-4587-99E3-017BDBFA6F8A}" dt="2024-06-02T08:14:47.827" v="286"/>
          <ac:spMkLst>
            <pc:docMk/>
            <pc:sldMk cId="0" sldId="259"/>
            <ac:spMk id="5" creationId="{8D43BB7C-2F26-B95F-6E7F-E9AEDF6176A9}"/>
          </ac:spMkLst>
        </pc:spChg>
        <pc:spChg chg="add">
          <ac:chgData name="Guest User" userId="e50745c601f2fad4" providerId="Windows Live" clId="Web-{0266952F-83DE-4587-99E3-017BDBFA6F8A}" dt="2024-06-02T08:17:02.125" v="290"/>
          <ac:spMkLst>
            <pc:docMk/>
            <pc:sldMk cId="0" sldId="259"/>
            <ac:spMk id="12" creationId="{85C2136B-77EC-41E9-BDB6-58A4AE1429B7}"/>
          </ac:spMkLst>
        </pc:spChg>
        <pc:spChg chg="add">
          <ac:chgData name="Guest User" userId="e50745c601f2fad4" providerId="Windows Live" clId="Web-{0266952F-83DE-4587-99E3-017BDBFA6F8A}" dt="2024-06-02T08:17:02.125" v="290"/>
          <ac:spMkLst>
            <pc:docMk/>
            <pc:sldMk cId="0" sldId="259"/>
            <ac:spMk id="18" creationId="{7FBCF2A6-1F18-4B68-B5D2-5B763ED4159A}"/>
          </ac:spMkLst>
        </pc:spChg>
        <pc:spChg chg="add">
          <ac:chgData name="Guest User" userId="e50745c601f2fad4" providerId="Windows Live" clId="Web-{0266952F-83DE-4587-99E3-017BDBFA6F8A}" dt="2024-06-02T08:17:02.125" v="290"/>
          <ac:spMkLst>
            <pc:docMk/>
            <pc:sldMk cId="0" sldId="259"/>
            <ac:spMk id="20" creationId="{FF3A27FB-A693-4A75-951E-0C77CD98F032}"/>
          </ac:spMkLst>
        </pc:spChg>
        <pc:picChg chg="add del mod">
          <ac:chgData name="Guest User" userId="e50745c601f2fad4" providerId="Windows Live" clId="Web-{0266952F-83DE-4587-99E3-017BDBFA6F8A}" dt="2024-06-02T08:14:47.827" v="287"/>
          <ac:picMkLst>
            <pc:docMk/>
            <pc:sldMk cId="0" sldId="259"/>
            <ac:picMk id="4" creationId="{6F1FCB39-A234-CACB-D714-20740B948028}"/>
          </ac:picMkLst>
        </pc:picChg>
        <pc:picChg chg="add mod ord">
          <ac:chgData name="Guest User" userId="e50745c601f2fad4" providerId="Windows Live" clId="Web-{0266952F-83DE-4587-99E3-017BDBFA6F8A}" dt="2024-06-02T08:17:02.125" v="290"/>
          <ac:picMkLst>
            <pc:docMk/>
            <pc:sldMk cId="0" sldId="259"/>
            <ac:picMk id="7" creationId="{4D4E755E-D55D-E94D-1BEC-F7801D865AA0}"/>
          </ac:picMkLst>
        </pc:picChg>
        <pc:picChg chg="del">
          <ac:chgData name="Guest User" userId="e50745c601f2fad4" providerId="Windows Live" clId="Web-{0266952F-83DE-4587-99E3-017BDBFA6F8A}" dt="2024-06-02T08:16:37.437" v="288"/>
          <ac:picMkLst>
            <pc:docMk/>
            <pc:sldMk cId="0" sldId="259"/>
            <ac:picMk id="4106" creationId="{6ADD8D6C-05F3-2C66-92F9-6EC809DFFEA5}"/>
          </ac:picMkLst>
        </pc:picChg>
        <pc:cxnChg chg="add">
          <ac:chgData name="Guest User" userId="e50745c601f2fad4" providerId="Windows Live" clId="Web-{0266952F-83DE-4587-99E3-017BDBFA6F8A}" dt="2024-06-02T08:17:02.125" v="290"/>
          <ac:cxnSpMkLst>
            <pc:docMk/>
            <pc:sldMk cId="0" sldId="259"/>
            <ac:cxnSpMk id="14" creationId="{E55891F3-A5E2-4418-8950-25FA2B731209}"/>
          </ac:cxnSpMkLst>
        </pc:cxnChg>
        <pc:cxnChg chg="add">
          <ac:chgData name="Guest User" userId="e50745c601f2fad4" providerId="Windows Live" clId="Web-{0266952F-83DE-4587-99E3-017BDBFA6F8A}" dt="2024-06-02T08:17:02.125" v="290"/>
          <ac:cxnSpMkLst>
            <pc:docMk/>
            <pc:sldMk cId="0" sldId="259"/>
            <ac:cxnSpMk id="16" creationId="{FB1FCEB1-A7E1-417C-A7EF-AA30D5A0859F}"/>
          </ac:cxnSpMkLst>
        </pc:cxnChg>
      </pc:sldChg>
      <pc:sldChg chg="addSp delSp modSp">
        <pc:chgData name="Guest User" userId="e50745c601f2fad4" providerId="Windows Live" clId="Web-{0266952F-83DE-4587-99E3-017BDBFA6F8A}" dt="2024-06-02T08:00:05.697" v="149" actId="1076"/>
        <pc:sldMkLst>
          <pc:docMk/>
          <pc:sldMk cId="2370585245" sldId="267"/>
        </pc:sldMkLst>
        <pc:picChg chg="add mod">
          <ac:chgData name="Guest User" userId="e50745c601f2fad4" providerId="Windows Live" clId="Web-{0266952F-83DE-4587-99E3-017BDBFA6F8A}" dt="2024-06-02T08:00:05.697" v="149" actId="1076"/>
          <ac:picMkLst>
            <pc:docMk/>
            <pc:sldMk cId="2370585245" sldId="267"/>
            <ac:picMk id="4" creationId="{68535627-D96D-59EB-9DCA-958395BDF6FD}"/>
          </ac:picMkLst>
        </pc:picChg>
        <pc:picChg chg="del">
          <ac:chgData name="Guest User" userId="e50745c601f2fad4" providerId="Windows Live" clId="Web-{0266952F-83DE-4587-99E3-017BDBFA6F8A}" dt="2024-06-02T07:58:17.509" v="145"/>
          <ac:picMkLst>
            <pc:docMk/>
            <pc:sldMk cId="2370585245" sldId="267"/>
            <ac:picMk id="6" creationId="{D3D896EC-3D31-4238-0913-9A185DF98ACD}"/>
          </ac:picMkLst>
        </pc:picChg>
      </pc:sldChg>
      <pc:sldChg chg="addSp delSp modSp">
        <pc:chgData name="Guest User" userId="e50745c601f2fad4" providerId="Windows Live" clId="Web-{0266952F-83DE-4587-99E3-017BDBFA6F8A}" dt="2024-06-02T08:03:43.167" v="155" actId="1076"/>
        <pc:sldMkLst>
          <pc:docMk/>
          <pc:sldMk cId="1900423639" sldId="269"/>
        </pc:sldMkLst>
        <pc:picChg chg="add mod">
          <ac:chgData name="Guest User" userId="e50745c601f2fad4" providerId="Windows Live" clId="Web-{0266952F-83DE-4587-99E3-017BDBFA6F8A}" dt="2024-06-02T08:02:28.182" v="153" actId="1076"/>
          <ac:picMkLst>
            <pc:docMk/>
            <pc:sldMk cId="1900423639" sldId="269"/>
            <ac:picMk id="4" creationId="{F856A59D-A571-5533-53D3-2BEA54E33EB6}"/>
          </ac:picMkLst>
        </pc:picChg>
        <pc:picChg chg="add mod">
          <ac:chgData name="Guest User" userId="e50745c601f2fad4" providerId="Windows Live" clId="Web-{0266952F-83DE-4587-99E3-017BDBFA6F8A}" dt="2024-06-02T08:03:43.167" v="155" actId="1076"/>
          <ac:picMkLst>
            <pc:docMk/>
            <pc:sldMk cId="1900423639" sldId="269"/>
            <ac:picMk id="5" creationId="{D97D7983-9596-7D40-3D6A-633EC913E0E9}"/>
          </ac:picMkLst>
        </pc:picChg>
        <pc:picChg chg="del">
          <ac:chgData name="Guest User" userId="e50745c601f2fad4" providerId="Windows Live" clId="Web-{0266952F-83DE-4587-99E3-017BDBFA6F8A}" dt="2024-06-02T08:02:09.416" v="150"/>
          <ac:picMkLst>
            <pc:docMk/>
            <pc:sldMk cId="1900423639" sldId="269"/>
            <ac:picMk id="7" creationId="{78E05A86-0DE8-8059-E96F-626FA8CCF975}"/>
          </ac:picMkLst>
        </pc:picChg>
        <pc:picChg chg="del">
          <ac:chgData name="Guest User" userId="e50745c601f2fad4" providerId="Windows Live" clId="Web-{0266952F-83DE-4587-99E3-017BDBFA6F8A}" dt="2024-06-02T08:02:13.619" v="151"/>
          <ac:picMkLst>
            <pc:docMk/>
            <pc:sldMk cId="1900423639" sldId="269"/>
            <ac:picMk id="3074" creationId="{DA526BB5-49ED-E219-BEDD-FCE13F8B1B61}"/>
          </ac:picMkLst>
        </pc:picChg>
      </pc:sldChg>
      <pc:sldChg chg="modSp">
        <pc:chgData name="Guest User" userId="e50745c601f2fad4" providerId="Windows Live" clId="Web-{0266952F-83DE-4587-99E3-017BDBFA6F8A}" dt="2024-06-02T08:13:48.358" v="281" actId="20577"/>
        <pc:sldMkLst>
          <pc:docMk/>
          <pc:sldMk cId="270358108" sldId="270"/>
        </pc:sldMkLst>
        <pc:spChg chg="mod">
          <ac:chgData name="Guest User" userId="e50745c601f2fad4" providerId="Windows Live" clId="Web-{0266952F-83DE-4587-99E3-017BDBFA6F8A}" dt="2024-06-02T08:13:48.358" v="281" actId="20577"/>
          <ac:spMkLst>
            <pc:docMk/>
            <pc:sldMk cId="270358108" sldId="270"/>
            <ac:spMk id="3" creationId="{00000000-0000-0000-0000-000000000000}"/>
          </ac:spMkLst>
        </pc:spChg>
      </pc:sldChg>
      <pc:sldChg chg="addSp delSp modSp mod setBg setClrOvrMap">
        <pc:chgData name="Guest User" userId="e50745c601f2fad4" providerId="Windows Live" clId="Web-{0266952F-83DE-4587-99E3-017BDBFA6F8A}" dt="2024-06-02T07:56:40.164" v="144" actId="1076"/>
        <pc:sldMkLst>
          <pc:docMk/>
          <pc:sldMk cId="1378185011" sldId="271"/>
        </pc:sldMkLst>
        <pc:spChg chg="mod ord">
          <ac:chgData name="Guest User" userId="e50745c601f2fad4" providerId="Windows Live" clId="Web-{0266952F-83DE-4587-99E3-017BDBFA6F8A}" dt="2024-06-02T07:56:20.570" v="140"/>
          <ac:spMkLst>
            <pc:docMk/>
            <pc:sldMk cId="1378185011" sldId="271"/>
            <ac:spMk id="2" creationId="{AAC27FCD-6D0B-FB13-5DD7-09531E0F403D}"/>
          </ac:spMkLst>
        </pc:spChg>
        <pc:spChg chg="add del">
          <ac:chgData name="Guest User" userId="e50745c601f2fad4" providerId="Windows Live" clId="Web-{0266952F-83DE-4587-99E3-017BDBFA6F8A}" dt="2024-06-02T07:43:59.691" v="15"/>
          <ac:spMkLst>
            <pc:docMk/>
            <pc:sldMk cId="1378185011" sldId="271"/>
            <ac:spMk id="23" creationId="{BD11ECC6-8551-4768-8DFD-CD41AF420A37}"/>
          </ac:spMkLst>
        </pc:spChg>
        <pc:spChg chg="add del">
          <ac:chgData name="Guest User" userId="e50745c601f2fad4" providerId="Windows Live" clId="Web-{0266952F-83DE-4587-99E3-017BDBFA6F8A}" dt="2024-06-02T07:44:05.738" v="19"/>
          <ac:spMkLst>
            <pc:docMk/>
            <pc:sldMk cId="1378185011" sldId="271"/>
            <ac:spMk id="27" creationId="{99CDFA5B-0593-4946-8B2B-61B888895B3E}"/>
          </ac:spMkLst>
        </pc:spChg>
        <pc:spChg chg="add del">
          <ac:chgData name="Guest User" userId="e50745c601f2fad4" providerId="Windows Live" clId="Web-{0266952F-83DE-4587-99E3-017BDBFA6F8A}" dt="2024-06-02T07:44:05.738" v="19"/>
          <ac:spMkLst>
            <pc:docMk/>
            <pc:sldMk cId="1378185011" sldId="271"/>
            <ac:spMk id="29" creationId="{5BC01963-BAEA-42F8-A0A1-D5323FDF5C59}"/>
          </ac:spMkLst>
        </pc:spChg>
        <pc:spChg chg="add del">
          <ac:chgData name="Guest User" userId="e50745c601f2fad4" providerId="Windows Live" clId="Web-{0266952F-83DE-4587-99E3-017BDBFA6F8A}" dt="2024-06-02T07:44:05.738" v="19"/>
          <ac:spMkLst>
            <pc:docMk/>
            <pc:sldMk cId="1378185011" sldId="271"/>
            <ac:spMk id="35" creationId="{9A55474B-4D9C-4A4D-AC41-524963CDBADC}"/>
          </ac:spMkLst>
        </pc:spChg>
        <pc:spChg chg="add del">
          <ac:chgData name="Guest User" userId="e50745c601f2fad4" providerId="Windows Live" clId="Web-{0266952F-83DE-4587-99E3-017BDBFA6F8A}" dt="2024-06-02T07:43:59.691" v="15"/>
          <ac:spMkLst>
            <pc:docMk/>
            <pc:sldMk cId="1378185011" sldId="271"/>
            <ac:spMk id="36" creationId="{8E2EB503-A017-4457-A105-53638C97DEB8}"/>
          </ac:spMkLst>
        </pc:spChg>
        <pc:spChg chg="add del">
          <ac:chgData name="Guest User" userId="e50745c601f2fad4" providerId="Windows Live" clId="Web-{0266952F-83DE-4587-99E3-017BDBFA6F8A}" dt="2024-06-02T07:44:05.738" v="19"/>
          <ac:spMkLst>
            <pc:docMk/>
            <pc:sldMk cId="1378185011" sldId="271"/>
            <ac:spMk id="43" creationId="{015E3E78-BF51-4607-86CE-A0299B88FE8C}"/>
          </ac:spMkLst>
        </pc:spChg>
        <pc:spChg chg="add del">
          <ac:chgData name="Guest User" userId="e50745c601f2fad4" providerId="Windows Live" clId="Web-{0266952F-83DE-4587-99E3-017BDBFA6F8A}" dt="2024-06-02T07:44:05.738" v="19"/>
          <ac:spMkLst>
            <pc:docMk/>
            <pc:sldMk cId="1378185011" sldId="271"/>
            <ac:spMk id="44" creationId="{AFCFD6D8-B11A-4FF8-AA6D-F63F472A21F4}"/>
          </ac:spMkLst>
        </pc:spChg>
        <pc:spChg chg="add del">
          <ac:chgData name="Guest User" userId="e50745c601f2fad4" providerId="Windows Live" clId="Web-{0266952F-83DE-4587-99E3-017BDBFA6F8A}" dt="2024-06-02T07:44:10.816" v="21"/>
          <ac:spMkLst>
            <pc:docMk/>
            <pc:sldMk cId="1378185011" sldId="271"/>
            <ac:spMk id="47" creationId="{D82A9BC7-EEAF-49AD-B91B-FB498202B885}"/>
          </ac:spMkLst>
        </pc:spChg>
        <pc:spChg chg="add del">
          <ac:chgData name="Guest User" userId="e50745c601f2fad4" providerId="Windows Live" clId="Web-{0266952F-83DE-4587-99E3-017BDBFA6F8A}" dt="2024-06-02T07:44:10.816" v="21"/>
          <ac:spMkLst>
            <pc:docMk/>
            <pc:sldMk cId="1378185011" sldId="271"/>
            <ac:spMk id="48" creationId="{B4D7A11D-7A08-4A91-B386-CCE5F20E3430}"/>
          </ac:spMkLst>
        </pc:spChg>
        <pc:spChg chg="add del">
          <ac:chgData name="Guest User" userId="e50745c601f2fad4" providerId="Windows Live" clId="Web-{0266952F-83DE-4587-99E3-017BDBFA6F8A}" dt="2024-06-02T07:56:20.570" v="140"/>
          <ac:spMkLst>
            <pc:docMk/>
            <pc:sldMk cId="1378185011" sldId="271"/>
            <ac:spMk id="57" creationId="{BD11ECC6-8551-4768-8DFD-CD41AF420A37}"/>
          </ac:spMkLst>
        </pc:spChg>
        <pc:spChg chg="add del">
          <ac:chgData name="Guest User" userId="e50745c601f2fad4" providerId="Windows Live" clId="Web-{0266952F-83DE-4587-99E3-017BDBFA6F8A}" dt="2024-06-02T07:56:20.570" v="140"/>
          <ac:spMkLst>
            <pc:docMk/>
            <pc:sldMk cId="1378185011" sldId="271"/>
            <ac:spMk id="63" creationId="{8E2EB503-A017-4457-A105-53638C97DEB8}"/>
          </ac:spMkLst>
        </pc:spChg>
        <pc:spChg chg="add del">
          <ac:chgData name="Guest User" userId="e50745c601f2fad4" providerId="Windows Live" clId="Web-{0266952F-83DE-4587-99E3-017BDBFA6F8A}" dt="2024-06-02T07:56:10.586" v="137"/>
          <ac:spMkLst>
            <pc:docMk/>
            <pc:sldMk cId="1378185011" sldId="271"/>
            <ac:spMk id="80" creationId="{29FD90D9-0777-4927-90C9-E837E6773094}"/>
          </ac:spMkLst>
        </pc:spChg>
        <pc:spChg chg="add del">
          <ac:chgData name="Guest User" userId="e50745c601f2fad4" providerId="Windows Live" clId="Web-{0266952F-83DE-4587-99E3-017BDBFA6F8A}" dt="2024-06-02T07:56:10.586" v="137"/>
          <ac:spMkLst>
            <pc:docMk/>
            <pc:sldMk cId="1378185011" sldId="271"/>
            <ac:spMk id="82" creationId="{F92D073F-0FE7-41B7-ADCD-5CE16DEEE09E}"/>
          </ac:spMkLst>
        </pc:spChg>
        <pc:spChg chg="add">
          <ac:chgData name="Guest User" userId="e50745c601f2fad4" providerId="Windows Live" clId="Web-{0266952F-83DE-4587-99E3-017BDBFA6F8A}" dt="2024-06-02T07:56:20.570" v="140"/>
          <ac:spMkLst>
            <pc:docMk/>
            <pc:sldMk cId="1378185011" sldId="271"/>
            <ac:spMk id="87" creationId="{29FD90D9-0777-4927-90C9-E837E6773094}"/>
          </ac:spMkLst>
        </pc:spChg>
        <pc:spChg chg="add">
          <ac:chgData name="Guest User" userId="e50745c601f2fad4" providerId="Windows Live" clId="Web-{0266952F-83DE-4587-99E3-017BDBFA6F8A}" dt="2024-06-02T07:56:20.570" v="140"/>
          <ac:spMkLst>
            <pc:docMk/>
            <pc:sldMk cId="1378185011" sldId="271"/>
            <ac:spMk id="88" creationId="{F92D073F-0FE7-41B7-ADCD-5CE16DEEE09E}"/>
          </ac:spMkLst>
        </pc:spChg>
        <pc:grpChg chg="add del">
          <ac:chgData name="Guest User" userId="e50745c601f2fad4" providerId="Windows Live" clId="Web-{0266952F-83DE-4587-99E3-017BDBFA6F8A}" dt="2024-06-02T07:43:59.691" v="15"/>
          <ac:grpSpMkLst>
            <pc:docMk/>
            <pc:sldMk cId="1378185011" sldId="271"/>
            <ac:grpSpMk id="11" creationId="{04D68F31-B717-405E-8FDA-18AB5EF2DD1C}"/>
          </ac:grpSpMkLst>
        </pc:grpChg>
        <pc:grpChg chg="add del">
          <ac:chgData name="Guest User" userId="e50745c601f2fad4" providerId="Windows Live" clId="Web-{0266952F-83DE-4587-99E3-017BDBFA6F8A}" dt="2024-06-02T07:43:59.691" v="15"/>
          <ac:grpSpMkLst>
            <pc:docMk/>
            <pc:sldMk cId="1378185011" sldId="271"/>
            <ac:grpSpMk id="25" creationId="{93657592-CA60-4F45-B1A0-88AA77242087}"/>
          </ac:grpSpMkLst>
        </pc:grpChg>
        <pc:grpChg chg="add del">
          <ac:chgData name="Guest User" userId="e50745c601f2fad4" providerId="Windows Live" clId="Web-{0266952F-83DE-4587-99E3-017BDBFA6F8A}" dt="2024-06-02T07:44:03.160" v="17"/>
          <ac:grpSpMkLst>
            <pc:docMk/>
            <pc:sldMk cId="1378185011" sldId="271"/>
            <ac:grpSpMk id="38" creationId="{1EA3DE74-31A6-48AD-8C0A-E33A679BAF05}"/>
          </ac:grpSpMkLst>
        </pc:grpChg>
        <pc:grpChg chg="add del">
          <ac:chgData name="Guest User" userId="e50745c601f2fad4" providerId="Windows Live" clId="Web-{0266952F-83DE-4587-99E3-017BDBFA6F8A}" dt="2024-06-02T07:44:05.738" v="19"/>
          <ac:grpSpMkLst>
            <pc:docMk/>
            <pc:sldMk cId="1378185011" sldId="271"/>
            <ac:grpSpMk id="42" creationId="{1EA3DE74-31A6-48AD-8C0A-E33A679BAF05}"/>
          </ac:grpSpMkLst>
        </pc:grpChg>
        <pc:grpChg chg="add del">
          <ac:chgData name="Guest User" userId="e50745c601f2fad4" providerId="Windows Live" clId="Web-{0266952F-83DE-4587-99E3-017BDBFA6F8A}" dt="2024-06-02T07:44:10.816" v="21"/>
          <ac:grpSpMkLst>
            <pc:docMk/>
            <pc:sldMk cId="1378185011" sldId="271"/>
            <ac:grpSpMk id="46" creationId="{1EA3DE74-31A6-48AD-8C0A-E33A679BAF05}"/>
          </ac:grpSpMkLst>
        </pc:grpChg>
        <pc:grpChg chg="add del">
          <ac:chgData name="Guest User" userId="e50745c601f2fad4" providerId="Windows Live" clId="Web-{0266952F-83DE-4587-99E3-017BDBFA6F8A}" dt="2024-06-02T07:44:13.379" v="23"/>
          <ac:grpSpMkLst>
            <pc:docMk/>
            <pc:sldMk cId="1378185011" sldId="271"/>
            <ac:grpSpMk id="50" creationId="{04D68F31-B717-405E-8FDA-18AB5EF2DD1C}"/>
          </ac:grpSpMkLst>
        </pc:grpChg>
        <pc:grpChg chg="add del">
          <ac:chgData name="Guest User" userId="e50745c601f2fad4" providerId="Windows Live" clId="Web-{0266952F-83DE-4587-99E3-017BDBFA6F8A}" dt="2024-06-02T07:44:15.941" v="25"/>
          <ac:grpSpMkLst>
            <pc:docMk/>
            <pc:sldMk cId="1378185011" sldId="271"/>
            <ac:grpSpMk id="52" creationId="{04D68F31-B717-405E-8FDA-18AB5EF2DD1C}"/>
          </ac:grpSpMkLst>
        </pc:grpChg>
        <pc:grpChg chg="add del">
          <ac:chgData name="Guest User" userId="e50745c601f2fad4" providerId="Windows Live" clId="Web-{0266952F-83DE-4587-99E3-017BDBFA6F8A}" dt="2024-06-02T07:44:19.597" v="27"/>
          <ac:grpSpMkLst>
            <pc:docMk/>
            <pc:sldMk cId="1378185011" sldId="271"/>
            <ac:grpSpMk id="54" creationId="{1EA3DE74-31A6-48AD-8C0A-E33A679BAF05}"/>
          </ac:grpSpMkLst>
        </pc:grpChg>
        <pc:grpChg chg="add del">
          <ac:chgData name="Guest User" userId="e50745c601f2fad4" providerId="Windows Live" clId="Web-{0266952F-83DE-4587-99E3-017BDBFA6F8A}" dt="2024-06-02T07:56:20.570" v="140"/>
          <ac:grpSpMkLst>
            <pc:docMk/>
            <pc:sldMk cId="1378185011" sldId="271"/>
            <ac:grpSpMk id="56" creationId="{04D68F31-B717-405E-8FDA-18AB5EF2DD1C}"/>
          </ac:grpSpMkLst>
        </pc:grpChg>
        <pc:grpChg chg="add del">
          <ac:chgData name="Guest User" userId="e50745c601f2fad4" providerId="Windows Live" clId="Web-{0266952F-83DE-4587-99E3-017BDBFA6F8A}" dt="2024-06-02T07:56:20.570" v="140"/>
          <ac:grpSpMkLst>
            <pc:docMk/>
            <pc:sldMk cId="1378185011" sldId="271"/>
            <ac:grpSpMk id="58" creationId="{93657592-CA60-4F45-B1A0-88AA77242087}"/>
          </ac:grpSpMkLst>
        </pc:grpChg>
        <pc:grpChg chg="add del">
          <ac:chgData name="Guest User" userId="e50745c601f2fad4" providerId="Windows Live" clId="Web-{0266952F-83DE-4587-99E3-017BDBFA6F8A}" dt="2024-06-02T07:56:10.586" v="137"/>
          <ac:grpSpMkLst>
            <pc:docMk/>
            <pc:sldMk cId="1378185011" sldId="271"/>
            <ac:grpSpMk id="68" creationId="{04D68F31-B717-405E-8FDA-18AB5EF2DD1C}"/>
          </ac:grpSpMkLst>
        </pc:grpChg>
        <pc:grpChg chg="add del">
          <ac:chgData name="Guest User" userId="e50745c601f2fad4" providerId="Windows Live" clId="Web-{0266952F-83DE-4587-99E3-017BDBFA6F8A}" dt="2024-06-02T07:56:20.555" v="139"/>
          <ac:grpSpMkLst>
            <pc:docMk/>
            <pc:sldMk cId="1378185011" sldId="271"/>
            <ac:grpSpMk id="84" creationId="{04D68F31-B717-405E-8FDA-18AB5EF2DD1C}"/>
          </ac:grpSpMkLst>
        </pc:grpChg>
        <pc:grpChg chg="add">
          <ac:chgData name="Guest User" userId="e50745c601f2fad4" providerId="Windows Live" clId="Web-{0266952F-83DE-4587-99E3-017BDBFA6F8A}" dt="2024-06-02T07:56:20.570" v="140"/>
          <ac:grpSpMkLst>
            <pc:docMk/>
            <pc:sldMk cId="1378185011" sldId="271"/>
            <ac:grpSpMk id="86" creationId="{04D68F31-B717-405E-8FDA-18AB5EF2DD1C}"/>
          </ac:grpSpMkLst>
        </pc:grpChg>
        <pc:picChg chg="add mod ord">
          <ac:chgData name="Guest User" userId="e50745c601f2fad4" providerId="Windows Live" clId="Web-{0266952F-83DE-4587-99E3-017BDBFA6F8A}" dt="2024-06-02T07:56:32.758" v="142" actId="1076"/>
          <ac:picMkLst>
            <pc:docMk/>
            <pc:sldMk cId="1378185011" sldId="271"/>
            <ac:picMk id="3" creationId="{2C8A162F-5956-8CC8-4787-207CA54B57F7}"/>
          </ac:picMkLst>
        </pc:picChg>
        <pc:picChg chg="add mod ord">
          <ac:chgData name="Guest User" userId="e50745c601f2fad4" providerId="Windows Live" clId="Web-{0266952F-83DE-4587-99E3-017BDBFA6F8A}" dt="2024-06-02T07:56:34.680" v="143" actId="1076"/>
          <ac:picMkLst>
            <pc:docMk/>
            <pc:sldMk cId="1378185011" sldId="271"/>
            <ac:picMk id="4" creationId="{8DE18F89-FEBD-EB8B-CEE1-1412D66A7AD6}"/>
          </ac:picMkLst>
        </pc:picChg>
        <pc:picChg chg="add mod ord">
          <ac:chgData name="Guest User" userId="e50745c601f2fad4" providerId="Windows Live" clId="Web-{0266952F-83DE-4587-99E3-017BDBFA6F8A}" dt="2024-06-02T07:56:20.570" v="140"/>
          <ac:picMkLst>
            <pc:docMk/>
            <pc:sldMk cId="1378185011" sldId="271"/>
            <ac:picMk id="5" creationId="{A632E628-8A8F-FE2B-5B4A-3F49CB1D26C6}"/>
          </ac:picMkLst>
        </pc:picChg>
        <pc:picChg chg="add mod ord">
          <ac:chgData name="Guest User" userId="e50745c601f2fad4" providerId="Windows Live" clId="Web-{0266952F-83DE-4587-99E3-017BDBFA6F8A}" dt="2024-06-02T07:56:40.164" v="144" actId="1076"/>
          <ac:picMkLst>
            <pc:docMk/>
            <pc:sldMk cId="1378185011" sldId="271"/>
            <ac:picMk id="6" creationId="{6212026C-B2EF-593C-DB33-64C1FE7F8BEC}"/>
          </ac:picMkLst>
        </pc:picChg>
        <pc:cxnChg chg="add del">
          <ac:chgData name="Guest User" userId="e50745c601f2fad4" providerId="Windows Live" clId="Web-{0266952F-83DE-4587-99E3-017BDBFA6F8A}" dt="2024-06-02T07:44:05.738" v="19"/>
          <ac:cxnSpMkLst>
            <pc:docMk/>
            <pc:sldMk cId="1378185011" sldId="271"/>
            <ac:cxnSpMk id="31" creationId="{EB60E152-277A-4689-827B-214A55B3D55A}"/>
          </ac:cxnSpMkLst>
        </pc:cxnChg>
        <pc:cxnChg chg="add del">
          <ac:chgData name="Guest User" userId="e50745c601f2fad4" providerId="Windows Live" clId="Web-{0266952F-83DE-4587-99E3-017BDBFA6F8A}" dt="2024-06-02T07:44:05.738" v="19"/>
          <ac:cxnSpMkLst>
            <pc:docMk/>
            <pc:sldMk cId="1378185011" sldId="271"/>
            <ac:cxnSpMk id="33" creationId="{1993689F-A4B8-43C0-ADED-5E8C083DCA3A}"/>
          </ac:cxnSpMkLst>
        </pc:cxnChg>
        <pc:cxnChg chg="add del">
          <ac:chgData name="Guest User" userId="e50745c601f2fad4" providerId="Windows Live" clId="Web-{0266952F-83DE-4587-99E3-017BDBFA6F8A}" dt="2024-06-02T07:44:03.160" v="17"/>
          <ac:cxnSpMkLst>
            <pc:docMk/>
            <pc:sldMk cId="1378185011" sldId="271"/>
            <ac:cxnSpMk id="39" creationId="{CBAE7D61-C468-452B-AD40-2FD6365B4842}"/>
          </ac:cxnSpMkLst>
        </pc:cxnChg>
        <pc:cxnChg chg="add del">
          <ac:chgData name="Guest User" userId="e50745c601f2fad4" providerId="Windows Live" clId="Web-{0266952F-83DE-4587-99E3-017BDBFA6F8A}" dt="2024-06-02T07:44:03.160" v="17"/>
          <ac:cxnSpMkLst>
            <pc:docMk/>
            <pc:sldMk cId="1378185011" sldId="271"/>
            <ac:cxnSpMk id="40" creationId="{7D8C0890-7680-4FCD-B337-24D18C1B754F}"/>
          </ac:cxnSpMkLst>
        </pc:cxnChg>
      </pc:sldChg>
      <pc:sldChg chg="addSp delSp modSp mod setBg">
        <pc:chgData name="Guest User" userId="e50745c601f2fad4" providerId="Windows Live" clId="Web-{0266952F-83DE-4587-99E3-017BDBFA6F8A}" dt="2024-06-02T07:52:51.725" v="109" actId="20577"/>
        <pc:sldMkLst>
          <pc:docMk/>
          <pc:sldMk cId="2979192895" sldId="274"/>
        </pc:sldMkLst>
        <pc:spChg chg="add del">
          <ac:chgData name="Guest User" userId="e50745c601f2fad4" providerId="Windows Live" clId="Web-{0266952F-83DE-4587-99E3-017BDBFA6F8A}" dt="2024-06-02T07:50:27.162" v="75"/>
          <ac:spMkLst>
            <pc:docMk/>
            <pc:sldMk cId="2979192895" sldId="274"/>
            <ac:spMk id="5" creationId="{7F655919-A67A-DC8B-BAFC-E5710BC7E10D}"/>
          </ac:spMkLst>
        </pc:spChg>
        <pc:spChg chg="add mod">
          <ac:chgData name="Guest User" userId="e50745c601f2fad4" providerId="Windows Live" clId="Web-{0266952F-83DE-4587-99E3-017BDBFA6F8A}" dt="2024-06-02T07:52:10.569" v="95" actId="1076"/>
          <ac:spMkLst>
            <pc:docMk/>
            <pc:sldMk cId="2979192895" sldId="274"/>
            <ac:spMk id="6" creationId="{0843D951-FA1A-C342-67A1-BA62C55866AF}"/>
          </ac:spMkLst>
        </pc:spChg>
        <pc:spChg chg="add mod">
          <ac:chgData name="Guest User" userId="e50745c601f2fad4" providerId="Windows Live" clId="Web-{0266952F-83DE-4587-99E3-017BDBFA6F8A}" dt="2024-06-02T07:52:51.725" v="109" actId="20577"/>
          <ac:spMkLst>
            <pc:docMk/>
            <pc:sldMk cId="2979192895" sldId="274"/>
            <ac:spMk id="7" creationId="{5FAF81F4-6A08-9051-58D9-8F68E966E9F9}"/>
          </ac:spMkLst>
        </pc:spChg>
        <pc:spChg chg="add del">
          <ac:chgData name="Guest User" userId="e50745c601f2fad4" providerId="Windows Live" clId="Web-{0266952F-83DE-4587-99E3-017BDBFA6F8A}" dt="2024-06-02T07:45:33.973" v="36"/>
          <ac:spMkLst>
            <pc:docMk/>
            <pc:sldMk cId="2979192895" sldId="274"/>
            <ac:spMk id="9" creationId="{56827C3C-D52F-46CE-A441-3CD6A1A6A0A2}"/>
          </ac:spMkLst>
        </pc:spChg>
        <pc:spChg chg="add del">
          <ac:chgData name="Guest User" userId="e50745c601f2fad4" providerId="Windows Live" clId="Web-{0266952F-83DE-4587-99E3-017BDBFA6F8A}" dt="2024-06-02T07:45:33.973" v="36"/>
          <ac:spMkLst>
            <pc:docMk/>
            <pc:sldMk cId="2979192895" sldId="274"/>
            <ac:spMk id="11" creationId="{F52A8B51-0A89-497B-B882-6658E029A3F9}"/>
          </ac:spMkLst>
        </pc:spChg>
        <pc:spChg chg="add del">
          <ac:chgData name="Guest User" userId="e50745c601f2fad4" providerId="Windows Live" clId="Web-{0266952F-83DE-4587-99E3-017BDBFA6F8A}" dt="2024-06-02T07:45:33.973" v="36"/>
          <ac:spMkLst>
            <pc:docMk/>
            <pc:sldMk cId="2979192895" sldId="274"/>
            <ac:spMk id="13" creationId="{EB1CEFBF-6F09-4052-862B-E219DA15757E}"/>
          </ac:spMkLst>
        </pc:spChg>
        <pc:spChg chg="add del">
          <ac:chgData name="Guest User" userId="e50745c601f2fad4" providerId="Windows Live" clId="Web-{0266952F-83DE-4587-99E3-017BDBFA6F8A}" dt="2024-06-02T07:45:33.973" v="36"/>
          <ac:spMkLst>
            <pc:docMk/>
            <pc:sldMk cId="2979192895" sldId="274"/>
            <ac:spMk id="15" creationId="{BCB5D417-2A71-445D-B4C7-9E814D633D33}"/>
          </ac:spMkLst>
        </pc:spChg>
        <pc:spChg chg="add del">
          <ac:chgData name="Guest User" userId="e50745c601f2fad4" providerId="Windows Live" clId="Web-{0266952F-83DE-4587-99E3-017BDBFA6F8A}" dt="2024-06-02T07:45:48.739" v="38"/>
          <ac:spMkLst>
            <pc:docMk/>
            <pc:sldMk cId="2979192895" sldId="274"/>
            <ac:spMk id="17" creationId="{9527FCEA-6143-4C5E-8C45-8AC9237ADE89}"/>
          </ac:spMkLst>
        </pc:spChg>
        <pc:spChg chg="add del">
          <ac:chgData name="Guest User" userId="e50745c601f2fad4" providerId="Windows Live" clId="Web-{0266952F-83DE-4587-99E3-017BDBFA6F8A}" dt="2024-06-02T07:45:48.739" v="38"/>
          <ac:spMkLst>
            <pc:docMk/>
            <pc:sldMk cId="2979192895" sldId="274"/>
            <ac:spMk id="18" creationId="{1A9F23AD-7A55-49F3-A3EC-743F47F36B0E}"/>
          </ac:spMkLst>
        </pc:spChg>
        <pc:spChg chg="add del">
          <ac:chgData name="Guest User" userId="e50745c601f2fad4" providerId="Windows Live" clId="Web-{0266952F-83DE-4587-99E3-017BDBFA6F8A}" dt="2024-06-02T07:45:48.739" v="38"/>
          <ac:spMkLst>
            <pc:docMk/>
            <pc:sldMk cId="2979192895" sldId="274"/>
            <ac:spMk id="19" creationId="{D7D9F91F-72C9-4DB9-ABD0-A8180D8262D5}"/>
          </ac:spMkLst>
        </pc:spChg>
        <pc:spChg chg="add del">
          <ac:chgData name="Guest User" userId="e50745c601f2fad4" providerId="Windows Live" clId="Web-{0266952F-83DE-4587-99E3-017BDBFA6F8A}" dt="2024-06-02T07:45:48.739" v="38"/>
          <ac:spMkLst>
            <pc:docMk/>
            <pc:sldMk cId="2979192895" sldId="274"/>
            <ac:spMk id="20" creationId="{BE016956-CE9F-4946-8834-A8BC3529D0F6}"/>
          </ac:spMkLst>
        </pc:spChg>
        <pc:spChg chg="add del">
          <ac:chgData name="Guest User" userId="e50745c601f2fad4" providerId="Windows Live" clId="Web-{0266952F-83DE-4587-99E3-017BDBFA6F8A}" dt="2024-06-02T07:46:02.770" v="42"/>
          <ac:spMkLst>
            <pc:docMk/>
            <pc:sldMk cId="2979192895" sldId="274"/>
            <ac:spMk id="25" creationId="{C96C8BAF-68F3-4B78-B238-35DF5D86560D}"/>
          </ac:spMkLst>
        </pc:spChg>
        <pc:spChg chg="add del">
          <ac:chgData name="Guest User" userId="e50745c601f2fad4" providerId="Windows Live" clId="Web-{0266952F-83DE-4587-99E3-017BDBFA6F8A}" dt="2024-06-02T07:46:05.645" v="44"/>
          <ac:spMkLst>
            <pc:docMk/>
            <pc:sldMk cId="2979192895" sldId="274"/>
            <ac:spMk id="33" creationId="{9527FCEA-6143-4C5E-8C45-8AC9237ADE89}"/>
          </ac:spMkLst>
        </pc:spChg>
        <pc:spChg chg="add del">
          <ac:chgData name="Guest User" userId="e50745c601f2fad4" providerId="Windows Live" clId="Web-{0266952F-83DE-4587-99E3-017BDBFA6F8A}" dt="2024-06-02T07:46:05.645" v="44"/>
          <ac:spMkLst>
            <pc:docMk/>
            <pc:sldMk cId="2979192895" sldId="274"/>
            <ac:spMk id="34" creationId="{1A9F23AD-7A55-49F3-A3EC-743F47F36B0E}"/>
          </ac:spMkLst>
        </pc:spChg>
        <pc:spChg chg="add del">
          <ac:chgData name="Guest User" userId="e50745c601f2fad4" providerId="Windows Live" clId="Web-{0266952F-83DE-4587-99E3-017BDBFA6F8A}" dt="2024-06-02T07:46:05.645" v="44"/>
          <ac:spMkLst>
            <pc:docMk/>
            <pc:sldMk cId="2979192895" sldId="274"/>
            <ac:spMk id="35" creationId="{D7D9F91F-72C9-4DB9-ABD0-A8180D8262D5}"/>
          </ac:spMkLst>
        </pc:spChg>
        <pc:spChg chg="add del">
          <ac:chgData name="Guest User" userId="e50745c601f2fad4" providerId="Windows Live" clId="Web-{0266952F-83DE-4587-99E3-017BDBFA6F8A}" dt="2024-06-02T07:46:05.645" v="44"/>
          <ac:spMkLst>
            <pc:docMk/>
            <pc:sldMk cId="2979192895" sldId="274"/>
            <ac:spMk id="36" creationId="{BE016956-CE9F-4946-8834-A8BC3529D0F6}"/>
          </ac:spMkLst>
        </pc:spChg>
        <pc:spChg chg="add del">
          <ac:chgData name="Guest User" userId="e50745c601f2fad4" providerId="Windows Live" clId="Web-{0266952F-83DE-4587-99E3-017BDBFA6F8A}" dt="2024-06-02T07:47:14.723" v="59"/>
          <ac:spMkLst>
            <pc:docMk/>
            <pc:sldMk cId="2979192895" sldId="274"/>
            <ac:spMk id="38" creationId="{BFDC535F-AC0A-417D-96AB-6706BECACD95}"/>
          </ac:spMkLst>
        </pc:spChg>
        <pc:spChg chg="add del">
          <ac:chgData name="Guest User" userId="e50745c601f2fad4" providerId="Windows Live" clId="Web-{0266952F-83DE-4587-99E3-017BDBFA6F8A}" dt="2024-06-02T07:47:14.723" v="59"/>
          <ac:spMkLst>
            <pc:docMk/>
            <pc:sldMk cId="2979192895" sldId="274"/>
            <ac:spMk id="39" creationId="{97AAAF8E-31DB-4148-8FCA-4D8233D691C6}"/>
          </ac:spMkLst>
        </pc:spChg>
        <pc:spChg chg="add del">
          <ac:chgData name="Guest User" userId="e50745c601f2fad4" providerId="Windows Live" clId="Web-{0266952F-83DE-4587-99E3-017BDBFA6F8A}" dt="2024-06-02T07:47:14.723" v="59"/>
          <ac:spMkLst>
            <pc:docMk/>
            <pc:sldMk cId="2979192895" sldId="274"/>
            <ac:spMk id="40" creationId="{AA274328-4774-4DF9-BA53-452565122FBB}"/>
          </ac:spMkLst>
        </pc:spChg>
        <pc:spChg chg="add del">
          <ac:chgData name="Guest User" userId="e50745c601f2fad4" providerId="Windows Live" clId="Web-{0266952F-83DE-4587-99E3-017BDBFA6F8A}" dt="2024-06-02T07:47:14.723" v="59"/>
          <ac:spMkLst>
            <pc:docMk/>
            <pc:sldMk cId="2979192895" sldId="274"/>
            <ac:spMk id="41" creationId="{01C7B46D-2FEF-4FAA-915B-8B21A66BB647}"/>
          </ac:spMkLst>
        </pc:spChg>
        <pc:spChg chg="add del">
          <ac:chgData name="Guest User" userId="e50745c601f2fad4" providerId="Windows Live" clId="Web-{0266952F-83DE-4587-99E3-017BDBFA6F8A}" dt="2024-06-02T07:46:44.895" v="50"/>
          <ac:spMkLst>
            <pc:docMk/>
            <pc:sldMk cId="2979192895" sldId="274"/>
            <ac:spMk id="46" creationId="{BFDC535F-AC0A-417D-96AB-6706BECACD95}"/>
          </ac:spMkLst>
        </pc:spChg>
        <pc:spChg chg="add del">
          <ac:chgData name="Guest User" userId="e50745c601f2fad4" providerId="Windows Live" clId="Web-{0266952F-83DE-4587-99E3-017BDBFA6F8A}" dt="2024-06-02T07:46:44.895" v="50"/>
          <ac:spMkLst>
            <pc:docMk/>
            <pc:sldMk cId="2979192895" sldId="274"/>
            <ac:spMk id="48" creationId="{97AAAF8E-31DB-4148-8FCA-4D8233D691C6}"/>
          </ac:spMkLst>
        </pc:spChg>
        <pc:spChg chg="add del">
          <ac:chgData name="Guest User" userId="e50745c601f2fad4" providerId="Windows Live" clId="Web-{0266952F-83DE-4587-99E3-017BDBFA6F8A}" dt="2024-06-02T07:46:44.895" v="50"/>
          <ac:spMkLst>
            <pc:docMk/>
            <pc:sldMk cId="2979192895" sldId="274"/>
            <ac:spMk id="50" creationId="{AA274328-4774-4DF9-BA53-452565122FBB}"/>
          </ac:spMkLst>
        </pc:spChg>
        <pc:spChg chg="add del">
          <ac:chgData name="Guest User" userId="e50745c601f2fad4" providerId="Windows Live" clId="Web-{0266952F-83DE-4587-99E3-017BDBFA6F8A}" dt="2024-06-02T07:46:44.895" v="50"/>
          <ac:spMkLst>
            <pc:docMk/>
            <pc:sldMk cId="2979192895" sldId="274"/>
            <ac:spMk id="52" creationId="{01C7B46D-2FEF-4FAA-915B-8B21A66BB647}"/>
          </ac:spMkLst>
        </pc:spChg>
        <pc:spChg chg="add del">
          <ac:chgData name="Guest User" userId="e50745c601f2fad4" providerId="Windows Live" clId="Web-{0266952F-83DE-4587-99E3-017BDBFA6F8A}" dt="2024-06-02T07:46:47.379" v="52"/>
          <ac:spMkLst>
            <pc:docMk/>
            <pc:sldMk cId="2979192895" sldId="274"/>
            <ac:spMk id="54" creationId="{D9C4A1E0-B30B-4F81-873C-F77710333B2A}"/>
          </ac:spMkLst>
        </pc:spChg>
        <pc:spChg chg="add del">
          <ac:chgData name="Guest User" userId="e50745c601f2fad4" providerId="Windows Live" clId="Web-{0266952F-83DE-4587-99E3-017BDBFA6F8A}" dt="2024-06-02T07:46:47.379" v="52"/>
          <ac:spMkLst>
            <pc:docMk/>
            <pc:sldMk cId="2979192895" sldId="274"/>
            <ac:spMk id="55" creationId="{2884BC28-8C65-4886-B01A-667342EB70D7}"/>
          </ac:spMkLst>
        </pc:spChg>
        <pc:spChg chg="add del">
          <ac:chgData name="Guest User" userId="e50745c601f2fad4" providerId="Windows Live" clId="Web-{0266952F-83DE-4587-99E3-017BDBFA6F8A}" dt="2024-06-02T07:46:47.379" v="52"/>
          <ac:spMkLst>
            <pc:docMk/>
            <pc:sldMk cId="2979192895" sldId="274"/>
            <ac:spMk id="56" creationId="{0FC820FD-F8C0-4426-A38A-5B80A2E5286F}"/>
          </ac:spMkLst>
        </pc:spChg>
        <pc:spChg chg="add del">
          <ac:chgData name="Guest User" userId="e50745c601f2fad4" providerId="Windows Live" clId="Web-{0266952F-83DE-4587-99E3-017BDBFA6F8A}" dt="2024-06-02T07:46:47.379" v="52"/>
          <ac:spMkLst>
            <pc:docMk/>
            <pc:sldMk cId="2979192895" sldId="274"/>
            <ac:spMk id="57" creationId="{E1DAA296-54E3-4547-B36F-E8B35335378A}"/>
          </ac:spMkLst>
        </pc:spChg>
        <pc:spChg chg="add del">
          <ac:chgData name="Guest User" userId="e50745c601f2fad4" providerId="Windows Live" clId="Web-{0266952F-83DE-4587-99E3-017BDBFA6F8A}" dt="2024-06-02T07:46:50.630" v="54"/>
          <ac:spMkLst>
            <pc:docMk/>
            <pc:sldMk cId="2979192895" sldId="274"/>
            <ac:spMk id="59" creationId="{1C598A69-FFFE-4C09-8FE9-D660337B0CD0}"/>
          </ac:spMkLst>
        </pc:spChg>
        <pc:spChg chg="add del">
          <ac:chgData name="Guest User" userId="e50745c601f2fad4" providerId="Windows Live" clId="Web-{0266952F-83DE-4587-99E3-017BDBFA6F8A}" dt="2024-06-02T07:46:50.630" v="54"/>
          <ac:spMkLst>
            <pc:docMk/>
            <pc:sldMk cId="2979192895" sldId="274"/>
            <ac:spMk id="60" creationId="{2B6121AA-FB9C-49D8-9295-014C895AFB60}"/>
          </ac:spMkLst>
        </pc:spChg>
        <pc:spChg chg="add del">
          <ac:chgData name="Guest User" userId="e50745c601f2fad4" providerId="Windows Live" clId="Web-{0266952F-83DE-4587-99E3-017BDBFA6F8A}" dt="2024-06-02T07:46:50.630" v="54"/>
          <ac:spMkLst>
            <pc:docMk/>
            <pc:sldMk cId="2979192895" sldId="274"/>
            <ac:spMk id="61" creationId="{2C188CD4-9C38-4BEB-8E94-633B1B48BCC4}"/>
          </ac:spMkLst>
        </pc:spChg>
        <pc:spChg chg="add del">
          <ac:chgData name="Guest User" userId="e50745c601f2fad4" providerId="Windows Live" clId="Web-{0266952F-83DE-4587-99E3-017BDBFA6F8A}" dt="2024-06-02T07:46:50.630" v="54"/>
          <ac:spMkLst>
            <pc:docMk/>
            <pc:sldMk cId="2979192895" sldId="274"/>
            <ac:spMk id="62" creationId="{2E8BD155-F3B5-4CE9-AB1C-08C964CDC753}"/>
          </ac:spMkLst>
        </pc:spChg>
        <pc:spChg chg="add del">
          <ac:chgData name="Guest User" userId="e50745c601f2fad4" providerId="Windows Live" clId="Web-{0266952F-83DE-4587-99E3-017BDBFA6F8A}" dt="2024-06-02T07:46:53.458" v="56"/>
          <ac:spMkLst>
            <pc:docMk/>
            <pc:sldMk cId="2979192895" sldId="274"/>
            <ac:spMk id="64" creationId="{FABB624F-BF77-4AE1-B71D-2D681D4731B8}"/>
          </ac:spMkLst>
        </pc:spChg>
        <pc:spChg chg="add del">
          <ac:chgData name="Guest User" userId="e50745c601f2fad4" providerId="Windows Live" clId="Web-{0266952F-83DE-4587-99E3-017BDBFA6F8A}" dt="2024-06-02T07:47:14.708" v="58"/>
          <ac:spMkLst>
            <pc:docMk/>
            <pc:sldMk cId="2979192895" sldId="274"/>
            <ac:spMk id="66" creationId="{C96C8BAF-68F3-4B78-B238-35DF5D86560D}"/>
          </ac:spMkLst>
        </pc:spChg>
        <pc:spChg chg="add del">
          <ac:chgData name="Guest User" userId="e50745c601f2fad4" providerId="Windows Live" clId="Web-{0266952F-83DE-4587-99E3-017BDBFA6F8A}" dt="2024-06-02T07:47:58.474" v="69"/>
          <ac:spMkLst>
            <pc:docMk/>
            <pc:sldMk cId="2979192895" sldId="274"/>
            <ac:spMk id="74" creationId="{BFDC535F-AC0A-417D-96AB-6706BECACD95}"/>
          </ac:spMkLst>
        </pc:spChg>
        <pc:spChg chg="add del">
          <ac:chgData name="Guest User" userId="e50745c601f2fad4" providerId="Windows Live" clId="Web-{0266952F-83DE-4587-99E3-017BDBFA6F8A}" dt="2024-06-02T07:47:27.895" v="61"/>
          <ac:spMkLst>
            <pc:docMk/>
            <pc:sldMk cId="2979192895" sldId="274"/>
            <ac:spMk id="75" creationId="{97AAAF8E-31DB-4148-8FCA-4D8233D691C6}"/>
          </ac:spMkLst>
        </pc:spChg>
        <pc:spChg chg="add del">
          <ac:chgData name="Guest User" userId="e50745c601f2fad4" providerId="Windows Live" clId="Web-{0266952F-83DE-4587-99E3-017BDBFA6F8A}" dt="2024-06-02T07:47:35.520" v="63"/>
          <ac:spMkLst>
            <pc:docMk/>
            <pc:sldMk cId="2979192895" sldId="274"/>
            <ac:spMk id="76" creationId="{AA274328-4774-4DF9-BA53-452565122FBB}"/>
          </ac:spMkLst>
        </pc:spChg>
        <pc:spChg chg="add del">
          <ac:chgData name="Guest User" userId="e50745c601f2fad4" providerId="Windows Live" clId="Web-{0266952F-83DE-4587-99E3-017BDBFA6F8A}" dt="2024-06-02T07:47:46.192" v="66"/>
          <ac:spMkLst>
            <pc:docMk/>
            <pc:sldMk cId="2979192895" sldId="274"/>
            <ac:spMk id="77" creationId="{01C7B46D-2FEF-4FAA-915B-8B21A66BB647}"/>
          </ac:spMkLst>
        </pc:spChg>
        <pc:spChg chg="add del">
          <ac:chgData name="Guest User" userId="e50745c601f2fad4" providerId="Windows Live" clId="Web-{0266952F-83DE-4587-99E3-017BDBFA6F8A}" dt="2024-06-02T07:49:27.099" v="73"/>
          <ac:spMkLst>
            <pc:docMk/>
            <pc:sldMk cId="2979192895" sldId="274"/>
            <ac:spMk id="79" creationId="{9527FCEA-6143-4C5E-8C45-8AC9237ADE89}"/>
          </ac:spMkLst>
        </pc:spChg>
        <pc:spChg chg="add del">
          <ac:chgData name="Guest User" userId="e50745c601f2fad4" providerId="Windows Live" clId="Web-{0266952F-83DE-4587-99E3-017BDBFA6F8A}" dt="2024-06-02T07:49:27.099" v="73"/>
          <ac:spMkLst>
            <pc:docMk/>
            <pc:sldMk cId="2979192895" sldId="274"/>
            <ac:spMk id="81" creationId="{1A9F23AD-7A55-49F3-A3EC-743F47F36B0E}"/>
          </ac:spMkLst>
        </pc:spChg>
        <pc:spChg chg="add del">
          <ac:chgData name="Guest User" userId="e50745c601f2fad4" providerId="Windows Live" clId="Web-{0266952F-83DE-4587-99E3-017BDBFA6F8A}" dt="2024-06-02T07:49:27.099" v="73"/>
          <ac:spMkLst>
            <pc:docMk/>
            <pc:sldMk cId="2979192895" sldId="274"/>
            <ac:spMk id="83" creationId="{D7D9F91F-72C9-4DB9-ABD0-A8180D8262D5}"/>
          </ac:spMkLst>
        </pc:spChg>
        <pc:spChg chg="add del">
          <ac:chgData name="Guest User" userId="e50745c601f2fad4" providerId="Windows Live" clId="Web-{0266952F-83DE-4587-99E3-017BDBFA6F8A}" dt="2024-06-02T07:49:27.099" v="73"/>
          <ac:spMkLst>
            <pc:docMk/>
            <pc:sldMk cId="2979192895" sldId="274"/>
            <ac:spMk id="85" creationId="{BE016956-CE9F-4946-8834-A8BC3529D0F6}"/>
          </ac:spMkLst>
        </pc:spChg>
        <pc:spChg chg="add">
          <ac:chgData name="Guest User" userId="e50745c601f2fad4" providerId="Windows Live" clId="Web-{0266952F-83DE-4587-99E3-017BDBFA6F8A}" dt="2024-06-02T07:49:27.099" v="73"/>
          <ac:spMkLst>
            <pc:docMk/>
            <pc:sldMk cId="2979192895" sldId="274"/>
            <ac:spMk id="90" creationId="{7505EA3C-F6FE-4717-9D16-1FC1BFCEACA7}"/>
          </ac:spMkLst>
        </pc:spChg>
        <pc:spChg chg="add">
          <ac:chgData name="Guest User" userId="e50745c601f2fad4" providerId="Windows Live" clId="Web-{0266952F-83DE-4587-99E3-017BDBFA6F8A}" dt="2024-06-02T07:49:27.099" v="73"/>
          <ac:spMkLst>
            <pc:docMk/>
            <pc:sldMk cId="2979192895" sldId="274"/>
            <ac:spMk id="92" creationId="{09872A32-4C50-4CBB-8F41-10A7E35AB41C}"/>
          </ac:spMkLst>
        </pc:spChg>
        <pc:spChg chg="add">
          <ac:chgData name="Guest User" userId="e50745c601f2fad4" providerId="Windows Live" clId="Web-{0266952F-83DE-4587-99E3-017BDBFA6F8A}" dt="2024-06-02T07:49:27.099" v="73"/>
          <ac:spMkLst>
            <pc:docMk/>
            <pc:sldMk cId="2979192895" sldId="274"/>
            <ac:spMk id="94" creationId="{53F12DB6-A8DD-4C76-A2CD-C90EB6BBBF69}"/>
          </ac:spMkLst>
        </pc:spChg>
        <pc:grpChg chg="add del">
          <ac:chgData name="Guest User" userId="e50745c601f2fad4" providerId="Windows Live" clId="Web-{0266952F-83DE-4587-99E3-017BDBFA6F8A}" dt="2024-06-02T07:46:02.770" v="42"/>
          <ac:grpSpMkLst>
            <pc:docMk/>
            <pc:sldMk cId="2979192895" sldId="274"/>
            <ac:grpSpMk id="26" creationId="{4F4CD6D0-5A87-4BA2-A13A-0E40511C3CFA}"/>
          </ac:grpSpMkLst>
        </pc:grpChg>
        <pc:grpChg chg="add del">
          <ac:chgData name="Guest User" userId="e50745c601f2fad4" providerId="Windows Live" clId="Web-{0266952F-83DE-4587-99E3-017BDBFA6F8A}" dt="2024-06-02T07:46:02.770" v="42"/>
          <ac:grpSpMkLst>
            <pc:docMk/>
            <pc:sldMk cId="2979192895" sldId="274"/>
            <ac:grpSpMk id="28" creationId="{E9537076-EF48-4F72-9164-FD8260D550AC}"/>
          </ac:grpSpMkLst>
        </pc:grpChg>
        <pc:grpChg chg="add del">
          <ac:chgData name="Guest User" userId="e50745c601f2fad4" providerId="Windows Live" clId="Web-{0266952F-83DE-4587-99E3-017BDBFA6F8A}" dt="2024-06-02T07:46:02.770" v="42"/>
          <ac:grpSpMkLst>
            <pc:docMk/>
            <pc:sldMk cId="2979192895" sldId="274"/>
            <ac:grpSpMk id="30" creationId="{6EFC3492-86BD-4D75-B5B4-C2DBFE0BD106}"/>
          </ac:grpSpMkLst>
        </pc:grpChg>
        <pc:grpChg chg="add del">
          <ac:chgData name="Guest User" userId="e50745c601f2fad4" providerId="Windows Live" clId="Web-{0266952F-83DE-4587-99E3-017BDBFA6F8A}" dt="2024-06-02T07:47:14.708" v="58"/>
          <ac:grpSpMkLst>
            <pc:docMk/>
            <pc:sldMk cId="2979192895" sldId="274"/>
            <ac:grpSpMk id="67" creationId="{4F4CD6D0-5A87-4BA2-A13A-0E40511C3CFA}"/>
          </ac:grpSpMkLst>
        </pc:grpChg>
        <pc:grpChg chg="add del">
          <ac:chgData name="Guest User" userId="e50745c601f2fad4" providerId="Windows Live" clId="Web-{0266952F-83DE-4587-99E3-017BDBFA6F8A}" dt="2024-06-02T07:47:14.708" v="58"/>
          <ac:grpSpMkLst>
            <pc:docMk/>
            <pc:sldMk cId="2979192895" sldId="274"/>
            <ac:grpSpMk id="69" creationId="{E9537076-EF48-4F72-9164-FD8260D550AC}"/>
          </ac:grpSpMkLst>
        </pc:grpChg>
        <pc:grpChg chg="add del">
          <ac:chgData name="Guest User" userId="e50745c601f2fad4" providerId="Windows Live" clId="Web-{0266952F-83DE-4587-99E3-017BDBFA6F8A}" dt="2024-06-02T07:47:14.708" v="58"/>
          <ac:grpSpMkLst>
            <pc:docMk/>
            <pc:sldMk cId="2979192895" sldId="274"/>
            <ac:grpSpMk id="71" creationId="{6EFC3492-86BD-4D75-B5B4-C2DBFE0BD106}"/>
          </ac:grpSpMkLst>
        </pc:grpChg>
        <pc:picChg chg="add mod ord">
          <ac:chgData name="Guest User" userId="e50745c601f2fad4" providerId="Windows Live" clId="Web-{0266952F-83DE-4587-99E3-017BDBFA6F8A}" dt="2024-06-02T07:49:27.099" v="73"/>
          <ac:picMkLst>
            <pc:docMk/>
            <pc:sldMk cId="2979192895" sldId="274"/>
            <ac:picMk id="2" creationId="{DC0C130F-273A-8393-F439-DAA557881F97}"/>
          </ac:picMkLst>
        </pc:picChg>
        <pc:picChg chg="add mod ord modCrop">
          <ac:chgData name="Guest User" userId="e50745c601f2fad4" providerId="Windows Live" clId="Web-{0266952F-83DE-4587-99E3-017BDBFA6F8A}" dt="2024-06-02T07:49:27.099" v="73"/>
          <ac:picMkLst>
            <pc:docMk/>
            <pc:sldMk cId="2979192895" sldId="274"/>
            <ac:picMk id="3" creationId="{1B76AEA2-CC88-BB43-7BDF-FCE533109196}"/>
          </ac:picMkLst>
        </pc:picChg>
        <pc:picChg chg="add del mod ord">
          <ac:chgData name="Guest User" userId="e50745c601f2fad4" providerId="Windows Live" clId="Web-{0266952F-83DE-4587-99E3-017BDBFA6F8A}" dt="2024-06-02T07:49:12.490" v="72"/>
          <ac:picMkLst>
            <pc:docMk/>
            <pc:sldMk cId="2979192895" sldId="274"/>
            <ac:picMk id="4" creationId="{3FC705A5-28D2-A164-7A4B-33CDC8CD07F7}"/>
          </ac:picMkLst>
        </pc:picChg>
        <pc:cxnChg chg="add del">
          <ac:chgData name="Guest User" userId="e50745c601f2fad4" providerId="Windows Live" clId="Web-{0266952F-83DE-4587-99E3-017BDBFA6F8A}" dt="2024-06-02T07:45:54.160" v="40"/>
          <ac:cxnSpMkLst>
            <pc:docMk/>
            <pc:sldMk cId="2979192895" sldId="274"/>
            <ac:cxnSpMk id="22" creationId="{DCD67800-37AC-4E14-89B0-F79DCB3FB86D}"/>
          </ac:cxnSpMkLst>
        </pc:cxnChg>
        <pc:cxnChg chg="add del">
          <ac:chgData name="Guest User" userId="e50745c601f2fad4" providerId="Windows Live" clId="Web-{0266952F-83DE-4587-99E3-017BDBFA6F8A}" dt="2024-06-02T07:45:54.160" v="40"/>
          <ac:cxnSpMkLst>
            <pc:docMk/>
            <pc:sldMk cId="2979192895" sldId="274"/>
            <ac:cxnSpMk id="23" creationId="{20F1788F-A5AE-4188-8274-F7F2E3833ECD}"/>
          </ac:cxnSpMkLst>
        </pc:cxnChg>
      </pc:sldChg>
      <pc:sldChg chg="addSp modSp new">
        <pc:chgData name="Guest User" userId="e50745c601f2fad4" providerId="Windows Live" clId="Web-{0266952F-83DE-4587-99E3-017BDBFA6F8A}" dt="2024-06-02T07:54:50.554" v="129" actId="1076"/>
        <pc:sldMkLst>
          <pc:docMk/>
          <pc:sldMk cId="2958605424" sldId="275"/>
        </pc:sldMkLst>
        <pc:spChg chg="add mod">
          <ac:chgData name="Guest User" userId="e50745c601f2fad4" providerId="Windows Live" clId="Web-{0266952F-83DE-4587-99E3-017BDBFA6F8A}" dt="2024-06-02T07:54:29.242" v="126" actId="1076"/>
          <ac:spMkLst>
            <pc:docMk/>
            <pc:sldMk cId="2958605424" sldId="275"/>
            <ac:spMk id="3" creationId="{3A577C3A-16CF-09B2-A75D-2B566124A379}"/>
          </ac:spMkLst>
        </pc:spChg>
        <pc:picChg chg="add mod">
          <ac:chgData name="Guest User" userId="e50745c601f2fad4" providerId="Windows Live" clId="Web-{0266952F-83DE-4587-99E3-017BDBFA6F8A}" dt="2024-06-02T07:54:50.554" v="129" actId="1076"/>
          <ac:picMkLst>
            <pc:docMk/>
            <pc:sldMk cId="2958605424" sldId="275"/>
            <ac:picMk id="2" creationId="{7ABB860C-7410-512A-008F-3AE4D7BBBCC3}"/>
          </ac:picMkLst>
        </pc:picChg>
      </pc:sldChg>
    </pc:docChg>
  </pc:docChgLst>
  <pc:docChgLst>
    <pc:chgData name="Guest User" userId="e50745c601f2fad4" providerId="Windows Live" clId="Web-{14F486F2-822D-4709-A942-4A984821F1A0}"/>
    <pc:docChg chg="modSld">
      <pc:chgData name="Guest User" userId="e50745c601f2fad4" providerId="Windows Live" clId="Web-{14F486F2-822D-4709-A942-4A984821F1A0}" dt="2024-06-01T18:48:43.517" v="219" actId="20577"/>
      <pc:docMkLst>
        <pc:docMk/>
      </pc:docMkLst>
      <pc:sldChg chg="modSp">
        <pc:chgData name="Guest User" userId="e50745c601f2fad4" providerId="Windows Live" clId="Web-{14F486F2-822D-4709-A942-4A984821F1A0}" dt="2024-06-01T18:44:56.775" v="49" actId="20577"/>
        <pc:sldMkLst>
          <pc:docMk/>
          <pc:sldMk cId="0" sldId="256"/>
        </pc:sldMkLst>
        <pc:spChg chg="mod">
          <ac:chgData name="Guest User" userId="e50745c601f2fad4" providerId="Windows Live" clId="Web-{14F486F2-822D-4709-A942-4A984821F1A0}" dt="2024-06-01T18:44:56.775" v="49" actId="20577"/>
          <ac:spMkLst>
            <pc:docMk/>
            <pc:sldMk cId="0" sldId="256"/>
            <ac:spMk id="2" creationId="{00000000-0000-0000-0000-000000000000}"/>
          </ac:spMkLst>
        </pc:spChg>
        <pc:spChg chg="mod">
          <ac:chgData name="Guest User" userId="e50745c601f2fad4" providerId="Windows Live" clId="Web-{14F486F2-822D-4709-A942-4A984821F1A0}" dt="2024-06-01T18:44:09.930" v="29" actId="1076"/>
          <ac:spMkLst>
            <pc:docMk/>
            <pc:sldMk cId="0" sldId="256"/>
            <ac:spMk id="99" creationId="{00000000-0000-0000-0000-000000000000}"/>
          </ac:spMkLst>
        </pc:spChg>
      </pc:sldChg>
      <pc:sldChg chg="modSp">
        <pc:chgData name="Guest User" userId="e50745c601f2fad4" providerId="Windows Live" clId="Web-{14F486F2-822D-4709-A942-4A984821F1A0}" dt="2024-06-01T18:47:26.171" v="113" actId="1076"/>
        <pc:sldMkLst>
          <pc:docMk/>
          <pc:sldMk cId="0" sldId="257"/>
        </pc:sldMkLst>
        <pc:spChg chg="mod">
          <ac:chgData name="Guest User" userId="e50745c601f2fad4" providerId="Windows Live" clId="Web-{14F486F2-822D-4709-A942-4A984821F1A0}" dt="2024-06-01T18:47:26.171" v="113" actId="1076"/>
          <ac:spMkLst>
            <pc:docMk/>
            <pc:sldMk cId="0" sldId="257"/>
            <ac:spMk id="2" creationId="{A4BE60C9-75D2-7909-5900-B48C3062461C}"/>
          </ac:spMkLst>
        </pc:spChg>
        <pc:spChg chg="mod">
          <ac:chgData name="Guest User" userId="e50745c601f2fad4" providerId="Windows Live" clId="Web-{14F486F2-822D-4709-A942-4A984821F1A0}" dt="2024-06-01T18:46:17.715" v="88" actId="20577"/>
          <ac:spMkLst>
            <pc:docMk/>
            <pc:sldMk cId="0" sldId="257"/>
            <ac:spMk id="104" creationId="{00000000-0000-0000-0000-000000000000}"/>
          </ac:spMkLst>
        </pc:spChg>
      </pc:sldChg>
      <pc:sldChg chg="modSp">
        <pc:chgData name="Guest User" userId="e50745c601f2fad4" providerId="Windows Live" clId="Web-{14F486F2-822D-4709-A942-4A984821F1A0}" dt="2024-06-01T18:48:43.517" v="219" actId="20577"/>
        <pc:sldMkLst>
          <pc:docMk/>
          <pc:sldMk cId="1220059757" sldId="264"/>
        </pc:sldMkLst>
        <pc:spChg chg="mod">
          <ac:chgData name="Guest User" userId="e50745c601f2fad4" providerId="Windows Live" clId="Web-{14F486F2-822D-4709-A942-4A984821F1A0}" dt="2024-06-01T18:48:43.517" v="219" actId="20577"/>
          <ac:spMkLst>
            <pc:docMk/>
            <pc:sldMk cId="1220059757" sldId="264"/>
            <ac:spMk id="2" creationId="{00000000-0000-0000-0000-000000000000}"/>
          </ac:spMkLst>
        </pc:spChg>
        <pc:graphicFrameChg chg="mod modGraphic">
          <ac:chgData name="Guest User" userId="e50745c601f2fad4" providerId="Windows Live" clId="Web-{14F486F2-822D-4709-A942-4A984821F1A0}" dt="2024-06-01T18:48:16.594" v="217"/>
          <ac:graphicFrameMkLst>
            <pc:docMk/>
            <pc:sldMk cId="1220059757" sldId="264"/>
            <ac:graphicFrameMk id="6" creationId="{00000000-0000-0000-0000-000000000000}"/>
          </ac:graphicFrameMkLst>
        </pc:graphicFrameChg>
      </pc:sldChg>
    </pc:docChg>
  </pc:docChgLst>
  <pc:docChgLst>
    <pc:chgData name="Guest User" userId="e50745c601f2fad4" providerId="Windows Live" clId="Web-{827384D5-4A6B-4714-A651-9376919E0650}"/>
    <pc:docChg chg="addSld delSld modSld">
      <pc:chgData name="Guest User" userId="e50745c601f2fad4" providerId="Windows Live" clId="Web-{827384D5-4A6B-4714-A651-9376919E0650}" dt="2024-06-02T07:29:30.153" v="1201"/>
      <pc:docMkLst>
        <pc:docMk/>
      </pc:docMkLst>
      <pc:sldChg chg="modSp">
        <pc:chgData name="Guest User" userId="e50745c601f2fad4" providerId="Windows Live" clId="Web-{827384D5-4A6B-4714-A651-9376919E0650}" dt="2024-06-02T06:54:39.574" v="488" actId="20577"/>
        <pc:sldMkLst>
          <pc:docMk/>
          <pc:sldMk cId="3873396483" sldId="260"/>
        </pc:sldMkLst>
        <pc:spChg chg="mod">
          <ac:chgData name="Guest User" userId="e50745c601f2fad4" providerId="Windows Live" clId="Web-{827384D5-4A6B-4714-A651-9376919E0650}" dt="2024-06-02T06:54:39.574" v="488" actId="20577"/>
          <ac:spMkLst>
            <pc:docMk/>
            <pc:sldMk cId="3873396483" sldId="260"/>
            <ac:spMk id="3" creationId="{00000000-0000-0000-0000-000000000000}"/>
          </ac:spMkLst>
        </pc:spChg>
      </pc:sldChg>
      <pc:sldChg chg="addSp delSp modSp">
        <pc:chgData name="Guest User" userId="e50745c601f2fad4" providerId="Windows Live" clId="Web-{827384D5-4A6B-4714-A651-9376919E0650}" dt="2024-06-02T06:58:02.801" v="498"/>
        <pc:sldMkLst>
          <pc:docMk/>
          <pc:sldMk cId="3336387090" sldId="261"/>
        </pc:sldMkLst>
        <pc:spChg chg="mod">
          <ac:chgData name="Guest User" userId="e50745c601f2fad4" providerId="Windows Live" clId="Web-{827384D5-4A6B-4714-A651-9376919E0650}" dt="2024-06-02T06:55:09.044" v="492" actId="20577"/>
          <ac:spMkLst>
            <pc:docMk/>
            <pc:sldMk cId="3336387090" sldId="261"/>
            <ac:spMk id="2" creationId="{00000000-0000-0000-0000-000000000000}"/>
          </ac:spMkLst>
        </pc:spChg>
        <pc:spChg chg="del">
          <ac:chgData name="Guest User" userId="e50745c601f2fad4" providerId="Windows Live" clId="Web-{827384D5-4A6B-4714-A651-9376919E0650}" dt="2024-06-02T06:58:02.801" v="498"/>
          <ac:spMkLst>
            <pc:docMk/>
            <pc:sldMk cId="3336387090" sldId="261"/>
            <ac:spMk id="9" creationId="{387157F1-0D1C-9004-068A-80DFDB7CDF42}"/>
          </ac:spMkLst>
        </pc:spChg>
        <pc:picChg chg="add mod">
          <ac:chgData name="Guest User" userId="e50745c601f2fad4" providerId="Windows Live" clId="Web-{827384D5-4A6B-4714-A651-9376919E0650}" dt="2024-06-02T06:57:33.909" v="497" actId="14100"/>
          <ac:picMkLst>
            <pc:docMk/>
            <pc:sldMk cId="3336387090" sldId="261"/>
            <ac:picMk id="3" creationId="{44274C7C-BC8E-BE59-D2E7-0D558F03BD0F}"/>
          </ac:picMkLst>
        </pc:picChg>
        <pc:picChg chg="del">
          <ac:chgData name="Guest User" userId="e50745c601f2fad4" providerId="Windows Live" clId="Web-{827384D5-4A6B-4714-A651-9376919E0650}" dt="2024-06-02T06:55:14.028" v="493"/>
          <ac:picMkLst>
            <pc:docMk/>
            <pc:sldMk cId="3336387090" sldId="261"/>
            <ac:picMk id="8" creationId="{423FE968-1BBA-6ADA-D1C6-B27486FA83DE}"/>
          </ac:picMkLst>
        </pc:picChg>
      </pc:sldChg>
      <pc:sldChg chg="modSp">
        <pc:chgData name="Guest User" userId="e50745c601f2fad4" providerId="Windows Live" clId="Web-{827384D5-4A6B-4714-A651-9376919E0650}" dt="2024-06-02T07:14:27.581" v="646" actId="20577"/>
        <pc:sldMkLst>
          <pc:docMk/>
          <pc:sldMk cId="2718884360" sldId="262"/>
        </pc:sldMkLst>
        <pc:spChg chg="mod">
          <ac:chgData name="Guest User" userId="e50745c601f2fad4" providerId="Windows Live" clId="Web-{827384D5-4A6B-4714-A651-9376919E0650}" dt="2024-06-02T07:14:27.581" v="646" actId="20577"/>
          <ac:spMkLst>
            <pc:docMk/>
            <pc:sldMk cId="2718884360" sldId="262"/>
            <ac:spMk id="3" creationId="{00000000-0000-0000-0000-000000000000}"/>
          </ac:spMkLst>
        </pc:spChg>
      </pc:sldChg>
      <pc:sldChg chg="modSp">
        <pc:chgData name="Guest User" userId="e50745c601f2fad4" providerId="Windows Live" clId="Web-{827384D5-4A6B-4714-A651-9376919E0650}" dt="2024-06-02T07:22:46.794" v="1160"/>
        <pc:sldMkLst>
          <pc:docMk/>
          <pc:sldMk cId="3054662813" sldId="265"/>
        </pc:sldMkLst>
        <pc:graphicFrameChg chg="mod modGraphic">
          <ac:chgData name="Guest User" userId="e50745c601f2fad4" providerId="Windows Live" clId="Web-{827384D5-4A6B-4714-A651-9376919E0650}" dt="2024-06-02T07:22:46.794" v="1160"/>
          <ac:graphicFrameMkLst>
            <pc:docMk/>
            <pc:sldMk cId="3054662813" sldId="265"/>
            <ac:graphicFrameMk id="4" creationId="{00000000-0000-0000-0000-000000000000}"/>
          </ac:graphicFrameMkLst>
        </pc:graphicFrameChg>
      </pc:sldChg>
      <pc:sldChg chg="addSp delSp modSp mod setBg">
        <pc:chgData name="Guest User" userId="e50745c601f2fad4" providerId="Windows Live" clId="Web-{827384D5-4A6B-4714-A651-9376919E0650}" dt="2024-06-02T07:28:42.167" v="1196" actId="20577"/>
        <pc:sldMkLst>
          <pc:docMk/>
          <pc:sldMk cId="501546228" sldId="266"/>
        </pc:sldMkLst>
        <pc:spChg chg="mod">
          <ac:chgData name="Guest User" userId="e50745c601f2fad4" providerId="Windows Live" clId="Web-{827384D5-4A6B-4714-A651-9376919E0650}" dt="2024-06-02T07:27:21.882" v="1166"/>
          <ac:spMkLst>
            <pc:docMk/>
            <pc:sldMk cId="501546228" sldId="266"/>
            <ac:spMk id="2" creationId="{00000000-0000-0000-0000-000000000000}"/>
          </ac:spMkLst>
        </pc:spChg>
        <pc:spChg chg="mod ord">
          <ac:chgData name="Guest User" userId="e50745c601f2fad4" providerId="Windows Live" clId="Web-{827384D5-4A6B-4714-A651-9376919E0650}" dt="2024-06-02T07:28:42.167" v="1196" actId="20577"/>
          <ac:spMkLst>
            <pc:docMk/>
            <pc:sldMk cId="501546228" sldId="266"/>
            <ac:spMk id="3" creationId="{00000000-0000-0000-0000-000000000000}"/>
          </ac:spMkLst>
        </pc:spChg>
        <pc:spChg chg="add">
          <ac:chgData name="Guest User" userId="e50745c601f2fad4" providerId="Windows Live" clId="Web-{827384D5-4A6B-4714-A651-9376919E0650}" dt="2024-06-02T07:27:21.882" v="1166"/>
          <ac:spMkLst>
            <pc:docMk/>
            <pc:sldMk cId="501546228" sldId="266"/>
            <ac:spMk id="22" creationId="{A65AC7D1-EAA9-48F5-B509-60A7F50BF703}"/>
          </ac:spMkLst>
        </pc:spChg>
        <pc:spChg chg="add">
          <ac:chgData name="Guest User" userId="e50745c601f2fad4" providerId="Windows Live" clId="Web-{827384D5-4A6B-4714-A651-9376919E0650}" dt="2024-06-02T07:27:21.882" v="1166"/>
          <ac:spMkLst>
            <pc:docMk/>
            <pc:sldMk cId="501546228" sldId="266"/>
            <ac:spMk id="24" creationId="{D6320AF9-619A-4175-865B-5663E1AEF4C5}"/>
          </ac:spMkLst>
        </pc:spChg>
        <pc:spChg chg="add">
          <ac:chgData name="Guest User" userId="e50745c601f2fad4" providerId="Windows Live" clId="Web-{827384D5-4A6B-4714-A651-9376919E0650}" dt="2024-06-02T07:27:21.882" v="1166"/>
          <ac:spMkLst>
            <pc:docMk/>
            <pc:sldMk cId="501546228" sldId="266"/>
            <ac:spMk id="30" creationId="{7E018740-5C2B-4A41-AC1A-7E68D1EC1954}"/>
          </ac:spMkLst>
        </pc:spChg>
        <pc:spChg chg="add">
          <ac:chgData name="Guest User" userId="e50745c601f2fad4" providerId="Windows Live" clId="Web-{827384D5-4A6B-4714-A651-9376919E0650}" dt="2024-06-02T07:27:21.882" v="1166"/>
          <ac:spMkLst>
            <pc:docMk/>
            <pc:sldMk cId="501546228" sldId="266"/>
            <ac:spMk id="32" creationId="{166F75A4-C475-4941-8EE2-B80A06A2C1BB}"/>
          </ac:spMkLst>
        </pc:spChg>
        <pc:spChg chg="add">
          <ac:chgData name="Guest User" userId="e50745c601f2fad4" providerId="Windows Live" clId="Web-{827384D5-4A6B-4714-A651-9376919E0650}" dt="2024-06-02T07:27:21.882" v="1166"/>
          <ac:spMkLst>
            <pc:docMk/>
            <pc:sldMk cId="501546228" sldId="266"/>
            <ac:spMk id="34" creationId="{A032553A-72E8-4B0D-8405-FF9771C9AF05}"/>
          </ac:spMkLst>
        </pc:spChg>
        <pc:spChg chg="add">
          <ac:chgData name="Guest User" userId="e50745c601f2fad4" providerId="Windows Live" clId="Web-{827384D5-4A6B-4714-A651-9376919E0650}" dt="2024-06-02T07:27:21.882" v="1166"/>
          <ac:spMkLst>
            <pc:docMk/>
            <pc:sldMk cId="501546228" sldId="266"/>
            <ac:spMk id="36" creationId="{765800AC-C3B9-498E-87BC-29FAE4C76B21}"/>
          </ac:spMkLst>
        </pc:spChg>
        <pc:spChg chg="add">
          <ac:chgData name="Guest User" userId="e50745c601f2fad4" providerId="Windows Live" clId="Web-{827384D5-4A6B-4714-A651-9376919E0650}" dt="2024-06-02T07:27:21.882" v="1166"/>
          <ac:spMkLst>
            <pc:docMk/>
            <pc:sldMk cId="501546228" sldId="266"/>
            <ac:spMk id="38" creationId="{1F9D6ACB-2FF4-49F9-978A-E0D5327FC635}"/>
          </ac:spMkLst>
        </pc:spChg>
        <pc:spChg chg="add">
          <ac:chgData name="Guest User" userId="e50745c601f2fad4" providerId="Windows Live" clId="Web-{827384D5-4A6B-4714-A651-9376919E0650}" dt="2024-06-02T07:27:21.882" v="1166"/>
          <ac:spMkLst>
            <pc:docMk/>
            <pc:sldMk cId="501546228" sldId="266"/>
            <ac:spMk id="40" creationId="{A5EC319D-0FEA-4B95-A3EA-01E35672C95B}"/>
          </ac:spMkLst>
        </pc:spChg>
        <pc:grpChg chg="add">
          <ac:chgData name="Guest User" userId="e50745c601f2fad4" providerId="Windows Live" clId="Web-{827384D5-4A6B-4714-A651-9376919E0650}" dt="2024-06-02T07:27:21.882" v="1166"/>
          <ac:grpSpMkLst>
            <pc:docMk/>
            <pc:sldMk cId="501546228" sldId="266"/>
            <ac:grpSpMk id="10" creationId="{1F2B4773-3207-44CC-B7AC-892B70498211}"/>
          </ac:grpSpMkLst>
        </pc:grpChg>
        <pc:picChg chg="add del mod">
          <ac:chgData name="Guest User" userId="e50745c601f2fad4" providerId="Windows Live" clId="Web-{827384D5-4A6B-4714-A651-9376919E0650}" dt="2024-06-02T07:24:46.736" v="1163"/>
          <ac:picMkLst>
            <pc:docMk/>
            <pc:sldMk cId="501546228" sldId="266"/>
            <ac:picMk id="4" creationId="{27929528-7838-2A55-96D5-25204BF383B6}"/>
          </ac:picMkLst>
        </pc:picChg>
        <pc:picChg chg="add mod">
          <ac:chgData name="Guest User" userId="e50745c601f2fad4" providerId="Windows Live" clId="Web-{827384D5-4A6B-4714-A651-9376919E0650}" dt="2024-06-02T07:27:21.882" v="1166"/>
          <ac:picMkLst>
            <pc:docMk/>
            <pc:sldMk cId="501546228" sldId="266"/>
            <ac:picMk id="5" creationId="{AC66E878-53FD-1E6D-FCEC-72E5D2010EBF}"/>
          </ac:picMkLst>
        </pc:picChg>
        <pc:picChg chg="del">
          <ac:chgData name="Guest User" userId="e50745c601f2fad4" providerId="Windows Live" clId="Web-{827384D5-4A6B-4714-A651-9376919E0650}" dt="2024-06-02T07:23:21.014" v="1161"/>
          <ac:picMkLst>
            <pc:docMk/>
            <pc:sldMk cId="501546228" sldId="266"/>
            <ac:picMk id="6" creationId="{3760FF87-2098-D81F-68AB-B03C5CE0FB54}"/>
          </ac:picMkLst>
        </pc:picChg>
        <pc:picChg chg="del">
          <ac:chgData name="Guest User" userId="e50745c601f2fad4" providerId="Windows Live" clId="Web-{827384D5-4A6B-4714-A651-9376919E0650}" dt="2024-06-02T06:19:35.409" v="0"/>
          <ac:picMkLst>
            <pc:docMk/>
            <pc:sldMk cId="501546228" sldId="266"/>
            <ac:picMk id="8" creationId="{A5A7F3BB-5576-37BC-63D5-E26BE3667835}"/>
          </ac:picMkLst>
        </pc:picChg>
        <pc:cxnChg chg="add">
          <ac:chgData name="Guest User" userId="e50745c601f2fad4" providerId="Windows Live" clId="Web-{827384D5-4A6B-4714-A651-9376919E0650}" dt="2024-06-02T07:27:21.882" v="1166"/>
          <ac:cxnSpMkLst>
            <pc:docMk/>
            <pc:sldMk cId="501546228" sldId="266"/>
            <ac:cxnSpMk id="26" creationId="{063B6EC6-D752-4EE7-908B-F8F19E8C7FEA}"/>
          </ac:cxnSpMkLst>
        </pc:cxnChg>
        <pc:cxnChg chg="add">
          <ac:chgData name="Guest User" userId="e50745c601f2fad4" providerId="Windows Live" clId="Web-{827384D5-4A6B-4714-A651-9376919E0650}" dt="2024-06-02T07:27:21.882" v="1166"/>
          <ac:cxnSpMkLst>
            <pc:docMk/>
            <pc:sldMk cId="501546228" sldId="266"/>
            <ac:cxnSpMk id="28" creationId="{EFECD4E8-AD3E-4228-82A2-9461958EA94D}"/>
          </ac:cxnSpMkLst>
        </pc:cxnChg>
      </pc:sldChg>
      <pc:sldChg chg="delSp">
        <pc:chgData name="Guest User" userId="e50745c601f2fad4" providerId="Windows Live" clId="Web-{827384D5-4A6B-4714-A651-9376919E0650}" dt="2024-06-02T07:29:30.153" v="1201"/>
        <pc:sldMkLst>
          <pc:docMk/>
          <pc:sldMk cId="1378185011" sldId="271"/>
        </pc:sldMkLst>
        <pc:picChg chg="del">
          <ac:chgData name="Guest User" userId="e50745c601f2fad4" providerId="Windows Live" clId="Web-{827384D5-4A6B-4714-A651-9376919E0650}" dt="2024-06-02T07:29:20.824" v="1198"/>
          <ac:picMkLst>
            <pc:docMk/>
            <pc:sldMk cId="1378185011" sldId="271"/>
            <ac:picMk id="4" creationId="{5FB9C0DC-E8C9-8632-AFA0-A56B710A68E5}"/>
          </ac:picMkLst>
        </pc:picChg>
        <pc:picChg chg="del">
          <ac:chgData name="Guest User" userId="e50745c601f2fad4" providerId="Windows Live" clId="Web-{827384D5-4A6B-4714-A651-9376919E0650}" dt="2024-06-02T07:29:23.731" v="1199"/>
          <ac:picMkLst>
            <pc:docMk/>
            <pc:sldMk cId="1378185011" sldId="271"/>
            <ac:picMk id="6" creationId="{264E77B0-469C-FFF2-1FC4-D0ABA2CBA25A}"/>
          </ac:picMkLst>
        </pc:picChg>
        <pc:picChg chg="del">
          <ac:chgData name="Guest User" userId="e50745c601f2fad4" providerId="Windows Live" clId="Web-{827384D5-4A6B-4714-A651-9376919E0650}" dt="2024-06-02T07:29:27.200" v="1200"/>
          <ac:picMkLst>
            <pc:docMk/>
            <pc:sldMk cId="1378185011" sldId="271"/>
            <ac:picMk id="8" creationId="{B89D4673-D85E-49DC-9C3A-464B19A0CE58}"/>
          </ac:picMkLst>
        </pc:picChg>
        <pc:picChg chg="del">
          <ac:chgData name="Guest User" userId="e50745c601f2fad4" providerId="Windows Live" clId="Web-{827384D5-4A6B-4714-A651-9376919E0650}" dt="2024-06-02T07:29:30.153" v="1201"/>
          <ac:picMkLst>
            <pc:docMk/>
            <pc:sldMk cId="1378185011" sldId="271"/>
            <ac:picMk id="10" creationId="{E94FE2F6-1A45-5ED7-5B54-E2BB80AB2C88}"/>
          </ac:picMkLst>
        </pc:picChg>
      </pc:sldChg>
      <pc:sldChg chg="addSp delSp new del mod modClrScheme modShow chgLayout">
        <pc:chgData name="Guest User" userId="e50745c601f2fad4" providerId="Windows Live" clId="Web-{827384D5-4A6B-4714-A651-9376919E0650}" dt="2024-06-02T07:14:41.535" v="647"/>
        <pc:sldMkLst>
          <pc:docMk/>
          <pc:sldMk cId="487569341" sldId="272"/>
        </pc:sldMkLst>
        <pc:spChg chg="del">
          <ac:chgData name="Guest User" userId="e50745c601f2fad4" providerId="Windows Live" clId="Web-{827384D5-4A6B-4714-A651-9376919E0650}" dt="2024-06-02T07:12:42.280" v="630"/>
          <ac:spMkLst>
            <pc:docMk/>
            <pc:sldMk cId="487569341" sldId="272"/>
            <ac:spMk id="2" creationId="{C5AFA65D-3CBD-C54C-AE99-63EFB4F8F5BD}"/>
          </ac:spMkLst>
        </pc:spChg>
        <pc:spChg chg="del">
          <ac:chgData name="Guest User" userId="e50745c601f2fad4" providerId="Windows Live" clId="Web-{827384D5-4A6B-4714-A651-9376919E0650}" dt="2024-06-02T07:12:42.280" v="630"/>
          <ac:spMkLst>
            <pc:docMk/>
            <pc:sldMk cId="487569341" sldId="272"/>
            <ac:spMk id="3" creationId="{0F1109EF-0F4F-75CB-5C1A-950BACBEF8FB}"/>
          </ac:spMkLst>
        </pc:spChg>
        <pc:spChg chg="add del">
          <ac:chgData name="Guest User" userId="e50745c601f2fad4" providerId="Windows Live" clId="Web-{827384D5-4A6B-4714-A651-9376919E0650}" dt="2024-06-02T07:13:06.594" v="632"/>
          <ac:spMkLst>
            <pc:docMk/>
            <pc:sldMk cId="487569341" sldId="272"/>
            <ac:spMk id="4" creationId="{BDBC0C95-3D08-2E36-176E-E220BC9A7749}"/>
          </ac:spMkLst>
        </pc:spChg>
      </pc:sldChg>
      <pc:sldChg chg="addSp modSp new">
        <pc:chgData name="Guest User" userId="e50745c601f2fad4" providerId="Windows Live" clId="Web-{827384D5-4A6B-4714-A651-9376919E0650}" dt="2024-06-02T07:14:51.317" v="650" actId="20577"/>
        <pc:sldMkLst>
          <pc:docMk/>
          <pc:sldMk cId="3819519893" sldId="273"/>
        </pc:sldMkLst>
        <pc:spChg chg="add mod">
          <ac:chgData name="Guest User" userId="e50745c601f2fad4" providerId="Windows Live" clId="Web-{827384D5-4A6B-4714-A651-9376919E0650}" dt="2024-06-02T07:14:51.317" v="650" actId="20577"/>
          <ac:spMkLst>
            <pc:docMk/>
            <pc:sldMk cId="3819519893" sldId="273"/>
            <ac:spMk id="2" creationId="{3BC46357-3C1E-8CCF-1391-1932BBC909F5}"/>
          </ac:spMkLst>
        </pc:spChg>
      </pc:sldChg>
      <pc:sldChg chg="new">
        <pc:chgData name="Guest User" userId="e50745c601f2fad4" providerId="Windows Live" clId="Web-{827384D5-4A6B-4714-A651-9376919E0650}" dt="2024-06-02T07:29:11.449" v="1197"/>
        <pc:sldMkLst>
          <pc:docMk/>
          <pc:sldMk cId="2979192895" sldId="274"/>
        </pc:sldMkLst>
      </pc:sldChg>
    </pc:docChg>
  </pc:docChgLst>
  <pc:docChgLst>
    <pc:chgData name="Guest User" userId="e50745c601f2fad4" providerId="Windows Live" clId="Web-{CC5D8CAB-E366-4CD8-B747-59EDC122FD02}"/>
    <pc:docChg chg="modSld">
      <pc:chgData name="Guest User" userId="e50745c601f2fad4" providerId="Windows Live" clId="Web-{CC5D8CAB-E366-4CD8-B747-59EDC122FD02}" dt="2024-06-02T13:25:34.153" v="28" actId="20577"/>
      <pc:docMkLst>
        <pc:docMk/>
      </pc:docMkLst>
      <pc:sldChg chg="modSp">
        <pc:chgData name="Guest User" userId="e50745c601f2fad4" providerId="Windows Live" clId="Web-{CC5D8CAB-E366-4CD8-B747-59EDC122FD02}" dt="2024-06-02T13:25:05.981" v="13" actId="20577"/>
        <pc:sldMkLst>
          <pc:docMk/>
          <pc:sldMk cId="1900423639" sldId="269"/>
        </pc:sldMkLst>
        <pc:spChg chg="mod">
          <ac:chgData name="Guest User" userId="e50745c601f2fad4" providerId="Windows Live" clId="Web-{CC5D8CAB-E366-4CD8-B747-59EDC122FD02}" dt="2024-06-02T13:25:05.981" v="13" actId="20577"/>
          <ac:spMkLst>
            <pc:docMk/>
            <pc:sldMk cId="1900423639" sldId="269"/>
            <ac:spMk id="3" creationId="{00000000-0000-0000-0000-000000000000}"/>
          </ac:spMkLst>
        </pc:spChg>
      </pc:sldChg>
      <pc:sldChg chg="modSp">
        <pc:chgData name="Guest User" userId="e50745c601f2fad4" providerId="Windows Live" clId="Web-{CC5D8CAB-E366-4CD8-B747-59EDC122FD02}" dt="2024-06-02T13:25:34.153" v="28" actId="20577"/>
        <pc:sldMkLst>
          <pc:docMk/>
          <pc:sldMk cId="270358108" sldId="270"/>
        </pc:sldMkLst>
        <pc:spChg chg="mod">
          <ac:chgData name="Guest User" userId="e50745c601f2fad4" providerId="Windows Live" clId="Web-{CC5D8CAB-E366-4CD8-B747-59EDC122FD02}" dt="2024-06-02T13:25:34.153" v="28" actId="20577"/>
          <ac:spMkLst>
            <pc:docMk/>
            <pc:sldMk cId="270358108" sldId="270"/>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5827622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dirty="0"/>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9822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3641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7</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61060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14" name="Google Shape;11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49870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6/3/2024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6364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dirty="0"/>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76146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dirty="0"/>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8784893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dirty="0"/>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448369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dirty="0"/>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6677525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dirty="0"/>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609609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5C6B4A9-1611-4792-9094-5F34BCA07E0B}" type="datetimeFigureOut">
              <a:rPr lang="en-US" dirty="0"/>
              <a:t>6/3/2024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10741463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dirty="0"/>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6/3/2024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10408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2A54C80-263E-416B-A8E0-580EDEADCBDC}" type="datetimeFigureOut">
              <a:rPr lang="en-US" dirty="0"/>
              <a:t>6/3/2024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1178675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46410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2A54C80-263E-416B-A8E0-580EDEADCBDC}" type="datetimeFigureOut">
              <a:rPr lang="en-US" dirty="0"/>
              <a:t>6/3/2024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3684346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6/3/2024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76318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6/3/2024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655286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69487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dirty="0"/>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6/3/2024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2813895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6/3/2024</a:t>
            </a:fld>
            <a:endParaRPr lang="en-US" dirty="0"/>
          </a:p>
        </p:txBody>
      </p:sp>
    </p:spTree>
    <p:extLst>
      <p:ext uri="{BB962C8B-B14F-4D97-AF65-F5344CB8AC3E}">
        <p14:creationId xmlns:p14="http://schemas.microsoft.com/office/powerpoint/2010/main" val="3271990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6/3/2024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94135977"/>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
          <p:cNvPicPr preferRelativeResize="0"/>
          <p:nvPr/>
        </p:nvPicPr>
        <p:blipFill rotWithShape="1">
          <a:blip r:embed="rId3">
            <a:alphaModFix/>
          </a:blip>
          <a:srcRect/>
          <a:stretch/>
        </p:blipFill>
        <p:spPr>
          <a:xfrm>
            <a:off x="1185" y="-312928"/>
            <a:ext cx="12190815" cy="6171861"/>
          </a:xfrm>
          <a:prstGeom prst="rect">
            <a:avLst/>
          </a:prstGeom>
          <a:noFill/>
          <a:ln>
            <a:noFill/>
          </a:ln>
        </p:spPr>
      </p:pic>
      <p:sp>
        <p:nvSpPr>
          <p:cNvPr id="99" name="Google Shape;99;p1"/>
          <p:cNvSpPr txBox="1"/>
          <p:nvPr/>
        </p:nvSpPr>
        <p:spPr>
          <a:xfrm>
            <a:off x="2472905" y="3288348"/>
            <a:ext cx="7246189" cy="769401"/>
          </a:xfrm>
          <a:prstGeom prst="rect">
            <a:avLst/>
          </a:prstGeom>
          <a:noFill/>
          <a:ln>
            <a:noFill/>
          </a:ln>
        </p:spPr>
        <p:txBody>
          <a:bodyPr spcFirstLastPara="1" wrap="square" lIns="91425" tIns="45700" rIns="91425" bIns="45700" anchor="t" anchorCtr="0">
            <a:spAutoFit/>
          </a:bodyPr>
          <a:lstStyle/>
          <a:p>
            <a:pPr algn="ctr"/>
            <a:r>
              <a:rPr lang="en-IN" sz="4400" b="1" dirty="0">
                <a:latin typeface="Calibri"/>
                <a:ea typeface="Calibri"/>
                <a:cs typeface="Calibri"/>
              </a:rPr>
              <a:t>Heart Disease Predication</a:t>
            </a:r>
            <a:endParaRPr lang="en-IN" sz="4400" b="1" dirty="0">
              <a:solidFill>
                <a:srgbClr val="FF0000"/>
              </a:solidFill>
              <a:latin typeface="Calibri"/>
              <a:ea typeface="Calibri"/>
              <a:cs typeface="Calibri"/>
            </a:endParaRPr>
          </a:p>
        </p:txBody>
      </p:sp>
      <p:sp>
        <p:nvSpPr>
          <p:cNvPr id="2" name="TextBox 1"/>
          <p:cNvSpPr txBox="1"/>
          <p:nvPr/>
        </p:nvSpPr>
        <p:spPr>
          <a:xfrm flipH="1">
            <a:off x="472527" y="6083090"/>
            <a:ext cx="4034728" cy="400110"/>
          </a:xfrm>
          <a:prstGeom prst="rect">
            <a:avLst/>
          </a:prstGeom>
          <a:noFill/>
        </p:spPr>
        <p:txBody>
          <a:bodyPr wrap="square" lIns="91440" tIns="45720" rIns="91440" bIns="45720" rtlCol="0" anchor="t">
            <a:spAutoFit/>
          </a:bodyPr>
          <a:lstStyle/>
          <a:p>
            <a:r>
              <a:rPr lang="en-US" sz="2000" b="1" dirty="0" err="1">
                <a:latin typeface="Arial Rounded MT Bold"/>
                <a:cs typeface="Times New Roman"/>
              </a:rPr>
              <a:t>Manekunta</a:t>
            </a:r>
            <a:r>
              <a:rPr lang="en-US" sz="2000" b="1" dirty="0">
                <a:latin typeface="Arial Rounded MT Bold"/>
                <a:cs typeface="Times New Roman"/>
              </a:rPr>
              <a:t> Ramesh </a:t>
            </a:r>
            <a:r>
              <a:rPr lang="en-US" sz="2000" b="1" dirty="0" err="1">
                <a:latin typeface="Arial Rounded MT Bold"/>
                <a:cs typeface="Times New Roman"/>
              </a:rPr>
              <a:t>kumar</a:t>
            </a:r>
            <a:endParaRPr lang="en-US" sz="2000" b="1" dirty="0" err="1">
              <a:solidFill>
                <a:srgbClr val="000000"/>
              </a:solidFill>
              <a:latin typeface="Arial Rounded MT Bold" panose="020F0704030504030204" pitchFamily="34"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181723" y="609600"/>
            <a:ext cx="4512989" cy="2227730"/>
          </a:xfrm>
        </p:spPr>
        <p:txBody>
          <a:bodyPr vert="horz" lIns="91440" tIns="45720" rIns="91440" bIns="45720" rtlCol="0" anchor="ctr">
            <a:normAutofit/>
          </a:bodyPr>
          <a:lstStyle/>
          <a:p>
            <a:pPr algn="l"/>
            <a:r>
              <a:rPr lang="en-US" sz="3600" dirty="0">
                <a:solidFill>
                  <a:schemeClr val="tx1"/>
                </a:solidFill>
              </a:rPr>
              <a:t>b) </a:t>
            </a:r>
            <a:r>
              <a:rPr lang="en-US" sz="3600" u="sng" dirty="0">
                <a:solidFill>
                  <a:schemeClr val="tx1"/>
                </a:solidFill>
              </a:rPr>
              <a:t>Data Cleaning:</a:t>
            </a:r>
            <a:r>
              <a:rPr lang="en-US" sz="3600" u="sng" dirty="0">
                <a:solidFill>
                  <a:srgbClr val="FFFFFF"/>
                </a:solidFill>
              </a:rPr>
              <a:t> </a:t>
            </a:r>
            <a:endParaRPr lang="en-US" sz="3600" u="sng">
              <a:solidFill>
                <a:srgbClr val="FFFFFF"/>
              </a:solidFill>
            </a:endParaRPr>
          </a:p>
        </p:txBody>
      </p:sp>
      <p:sp>
        <p:nvSpPr>
          <p:cNvPr id="3" name="Subtitle 2"/>
          <p:cNvSpPr>
            <a:spLocks noGrp="1"/>
          </p:cNvSpPr>
          <p:nvPr>
            <p:ph type="subTitle" idx="1"/>
          </p:nvPr>
        </p:nvSpPr>
        <p:spPr>
          <a:xfrm>
            <a:off x="7181725" y="2310653"/>
            <a:ext cx="4512988" cy="3844614"/>
          </a:xfrm>
        </p:spPr>
        <p:txBody>
          <a:bodyPr vert="horz" lIns="91440" tIns="45720" rIns="91440" bIns="45720" rtlCol="0" anchor="t">
            <a:normAutofit lnSpcReduction="10000"/>
          </a:bodyPr>
          <a:lstStyle/>
          <a:p>
            <a:pPr marL="285750" indent="-285750" algn="l">
              <a:lnSpc>
                <a:spcPct val="90000"/>
              </a:lnSpc>
              <a:buFont typeface="Wingdings 3" charset="2"/>
              <a:buChar char=""/>
            </a:pPr>
            <a:r>
              <a:rPr lang="en-US" sz="1400" dirty="0">
                <a:solidFill>
                  <a:schemeClr val="tx1"/>
                </a:solidFill>
              </a:rPr>
              <a:t>	Data cleaning involves crucial steps for better analysis and accurately performing machine learning model. Data cleaning contains missing values treatment, outliers treatment, duplicates record treatment , normalization, scaling, encoding etc. In this case, I found some treatment that should be done,  I have performed encoding for the result column(target variables) and the missing values columns are unwanted columns of the usage so we remove the columns and we did Type casting for Date column.</a:t>
            </a:r>
          </a:p>
          <a:p>
            <a:pPr algn="l">
              <a:lnSpc>
                <a:spcPct val="90000"/>
              </a:lnSpc>
            </a:pPr>
            <a:r>
              <a:rPr lang="en-US" b="1" dirty="0">
                <a:solidFill>
                  <a:schemeClr val="tx1"/>
                </a:solidFill>
              </a:rPr>
              <a:t>c) </a:t>
            </a:r>
            <a:r>
              <a:rPr lang="en-US" b="1" u="sng" dirty="0">
                <a:solidFill>
                  <a:schemeClr val="tx1"/>
                </a:solidFill>
              </a:rPr>
              <a:t>Feature Engineerin</a:t>
            </a:r>
            <a:r>
              <a:rPr lang="en-US" b="1" u="sng" dirty="0">
                <a:solidFill>
                  <a:srgbClr val="FFFFFF"/>
                </a:solidFill>
              </a:rPr>
              <a:t>g:</a:t>
            </a:r>
            <a:endParaRPr lang="en-US" b="1">
              <a:solidFill>
                <a:srgbClr val="FFFFFF"/>
              </a:solidFill>
            </a:endParaRPr>
          </a:p>
          <a:p>
            <a:pPr algn="l">
              <a:lnSpc>
                <a:spcPct val="90000"/>
              </a:lnSpc>
              <a:buFont typeface="Wingdings 3" charset="2"/>
              <a:buChar char=""/>
            </a:pPr>
            <a:r>
              <a:rPr lang="en-US" sz="1400" dirty="0">
                <a:solidFill>
                  <a:srgbClr val="FFFFFF"/>
                </a:solidFill>
              </a:rPr>
              <a:t>	I</a:t>
            </a:r>
            <a:r>
              <a:rPr lang="en-US" sz="1400" dirty="0">
                <a:solidFill>
                  <a:schemeClr val="tx1"/>
                </a:solidFill>
              </a:rPr>
              <a:t> have performed different feature engineering techniques such as variance score, variance threshold so it reveals there is all feature are important for prediction excepts one .There was only one feature that is not useful for analysis, I dropped that feature 'Unn</a:t>
            </a:r>
            <a:r>
              <a:rPr lang="en-US" sz="700" dirty="0">
                <a:solidFill>
                  <a:schemeClr val="tx1"/>
                </a:solidFill>
              </a:rPr>
              <a:t>amed: 0‘, and merge the Data according to the input variables and we select specific columns for the model building.</a:t>
            </a:r>
          </a:p>
        </p:txBody>
      </p:sp>
      <p:pic>
        <p:nvPicPr>
          <p:cNvPr id="5" name="Picture 4" descr="A screenshot of a computer code&#10;&#10;Description automatically generated">
            <a:extLst>
              <a:ext uri="{FF2B5EF4-FFF2-40B4-BE49-F238E27FC236}">
                <a16:creationId xmlns:a16="http://schemas.microsoft.com/office/drawing/2014/main" id="{AC66E878-53FD-1E6D-FCEC-72E5D2010EBF}"/>
              </a:ext>
            </a:extLst>
          </p:cNvPr>
          <p:cNvPicPr>
            <a:picLocks noChangeAspect="1"/>
          </p:cNvPicPr>
          <p:nvPr/>
        </p:nvPicPr>
        <p:blipFill>
          <a:blip r:embed="rId2"/>
          <a:stretch>
            <a:fillRect/>
          </a:stretch>
        </p:blipFill>
        <p:spPr>
          <a:xfrm>
            <a:off x="783971" y="1168399"/>
            <a:ext cx="3803333" cy="4610101"/>
          </a:xfrm>
          <a:prstGeom prst="rect">
            <a:avLst/>
          </a:prstGeom>
        </p:spPr>
      </p:pic>
    </p:spTree>
    <p:extLst>
      <p:ext uri="{BB962C8B-B14F-4D97-AF65-F5344CB8AC3E}">
        <p14:creationId xmlns:p14="http://schemas.microsoft.com/office/powerpoint/2010/main" val="501546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7" name="Group 66">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0" name="Straight Connector 29">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0"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1"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2"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73" name="Isosceles Triangle 72">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4" name="Isosceles Triangle 73">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AAC27FCD-6D0B-FB13-5DD7-09531E0F403D}"/>
              </a:ext>
            </a:extLst>
          </p:cNvPr>
          <p:cNvSpPr>
            <a:spLocks noGrp="1"/>
          </p:cNvSpPr>
          <p:nvPr>
            <p:ph type="title"/>
          </p:nvPr>
        </p:nvSpPr>
        <p:spPr>
          <a:xfrm>
            <a:off x="985968" y="4473225"/>
            <a:ext cx="8288035" cy="1095059"/>
          </a:xfrm>
        </p:spPr>
        <p:txBody>
          <a:bodyPr vert="horz" lIns="91440" tIns="45720" rIns="91440" bIns="45720" rtlCol="0" anchor="b">
            <a:normAutofit/>
          </a:bodyPr>
          <a:lstStyle/>
          <a:p>
            <a:r>
              <a:rPr lang="en-US" sz="4800" u="sng"/>
              <a:t>d)Data Visualization:</a:t>
            </a:r>
          </a:p>
        </p:txBody>
      </p:sp>
      <p:pic>
        <p:nvPicPr>
          <p:cNvPr id="4" name="Picture 3" descr="A graph of a heart disease&#10;&#10;Description automatically generated">
            <a:extLst>
              <a:ext uri="{FF2B5EF4-FFF2-40B4-BE49-F238E27FC236}">
                <a16:creationId xmlns:a16="http://schemas.microsoft.com/office/drawing/2014/main" id="{8DE18F89-FEBD-EB8B-CEE1-1412D66A7AD6}"/>
              </a:ext>
            </a:extLst>
          </p:cNvPr>
          <p:cNvPicPr>
            <a:picLocks noChangeAspect="1"/>
          </p:cNvPicPr>
          <p:nvPr/>
        </p:nvPicPr>
        <p:blipFill>
          <a:blip r:embed="rId2"/>
          <a:stretch>
            <a:fillRect/>
          </a:stretch>
        </p:blipFill>
        <p:spPr>
          <a:xfrm>
            <a:off x="999690" y="609600"/>
            <a:ext cx="4856476" cy="3642357"/>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pic>
        <p:nvPicPr>
          <p:cNvPr id="3" name="Picture 2" descr="A graph showing a number of blue rectangular objects&#10;&#10;Description automatically generated">
            <a:extLst>
              <a:ext uri="{FF2B5EF4-FFF2-40B4-BE49-F238E27FC236}">
                <a16:creationId xmlns:a16="http://schemas.microsoft.com/office/drawing/2014/main" id="{2C8A162F-5956-8CC8-4787-207CA54B57F7}"/>
              </a:ext>
            </a:extLst>
          </p:cNvPr>
          <p:cNvPicPr>
            <a:picLocks noChangeAspect="1"/>
          </p:cNvPicPr>
          <p:nvPr/>
        </p:nvPicPr>
        <p:blipFill>
          <a:blip r:embed="rId3"/>
          <a:stretch>
            <a:fillRect/>
          </a:stretch>
        </p:blipFill>
        <p:spPr>
          <a:xfrm>
            <a:off x="7039570" y="616122"/>
            <a:ext cx="4146358" cy="3643168"/>
          </a:xfrm>
          <a:prstGeom prst="rect">
            <a:avLst/>
          </a:prstGeom>
        </p:spPr>
      </p:pic>
      <p:sp>
        <p:nvSpPr>
          <p:cNvPr id="5" name="TextBox 4">
            <a:extLst>
              <a:ext uri="{FF2B5EF4-FFF2-40B4-BE49-F238E27FC236}">
                <a16:creationId xmlns:a16="http://schemas.microsoft.com/office/drawing/2014/main" id="{364AE91A-E415-6D5B-150E-C4E1D98EFA2D}"/>
              </a:ext>
            </a:extLst>
          </p:cNvPr>
          <p:cNvSpPr txBox="1"/>
          <p:nvPr/>
        </p:nvSpPr>
        <p:spPr>
          <a:xfrm>
            <a:off x="1204632" y="140073"/>
            <a:ext cx="3087220" cy="36933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t>HoloViews</a:t>
            </a:r>
            <a:r>
              <a:rPr lang="en-US" dirty="0"/>
              <a:t> Allows Plotting :-</a:t>
            </a:r>
          </a:p>
        </p:txBody>
      </p:sp>
    </p:spTree>
    <p:extLst>
      <p:ext uri="{BB962C8B-B14F-4D97-AF65-F5344CB8AC3E}">
        <p14:creationId xmlns:p14="http://schemas.microsoft.com/office/powerpoint/2010/main" val="1378185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59C506-5F4B-4B75-9218-C7C3F87FA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C659EEB-C3AE-4544-8263-417009DCDF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D99DB6C6-36F9-4576-A558-95153EADBE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694E7916-EDE4-4B50-A4A1-6B28FDD4D9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6F6CB7BB-4370-4173-97F8-F636C0F14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B0F590BB-1F51-4138-A2D4-2E483C84F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4A492863-9797-45A2-BAB3-514F10C5F2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7C1E33F6-6D0F-4ECF-92F4-6F71D8BAF3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73EEEA64-7411-474B-BD0E-60C24B3F4E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F82A6DD-92BB-4443-B5A5-05240DD55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79832BCB-1DCF-46AC-9FFA-170791668D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1" name="Rectangle 20">
            <a:extLst>
              <a:ext uri="{FF2B5EF4-FFF2-40B4-BE49-F238E27FC236}">
                <a16:creationId xmlns:a16="http://schemas.microsoft.com/office/drawing/2014/main" id="{4E74DA95-CD7A-4D5E-9D27-67A759CE7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diagram of red and green dots&#10;&#10;Description automatically generated">
            <a:extLst>
              <a:ext uri="{FF2B5EF4-FFF2-40B4-BE49-F238E27FC236}">
                <a16:creationId xmlns:a16="http://schemas.microsoft.com/office/drawing/2014/main" id="{76D43716-5A66-2309-139E-BF055E6D5B2B}"/>
              </a:ext>
            </a:extLst>
          </p:cNvPr>
          <p:cNvPicPr>
            <a:picLocks noChangeAspect="1"/>
          </p:cNvPicPr>
          <p:nvPr/>
        </p:nvPicPr>
        <p:blipFill>
          <a:blip r:embed="rId2"/>
          <a:stretch>
            <a:fillRect/>
          </a:stretch>
        </p:blipFill>
        <p:spPr>
          <a:xfrm>
            <a:off x="1124262" y="1672045"/>
            <a:ext cx="4650004" cy="3522377"/>
          </a:xfrm>
          <a:prstGeom prst="rect">
            <a:avLst/>
          </a:prstGeom>
        </p:spPr>
      </p:pic>
      <p:cxnSp>
        <p:nvCxnSpPr>
          <p:cNvPr id="23" name="Straight Connector 22">
            <a:extLst>
              <a:ext uri="{FF2B5EF4-FFF2-40B4-BE49-F238E27FC236}">
                <a16:creationId xmlns:a16="http://schemas.microsoft.com/office/drawing/2014/main" id="{14AA3B5C-0C55-4FFF-9C45-8F9F7C074A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81305" y="1650669"/>
            <a:ext cx="0" cy="3431969"/>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descr="A graph of a graph showing a number of blue rectangular objects&#10;&#10;Description automatically generated">
            <a:extLst>
              <a:ext uri="{FF2B5EF4-FFF2-40B4-BE49-F238E27FC236}">
                <a16:creationId xmlns:a16="http://schemas.microsoft.com/office/drawing/2014/main" id="{8505CD75-1697-05DA-4CB7-77F6316B10ED}"/>
              </a:ext>
            </a:extLst>
          </p:cNvPr>
          <p:cNvPicPr>
            <a:picLocks noChangeAspect="1"/>
          </p:cNvPicPr>
          <p:nvPr/>
        </p:nvPicPr>
        <p:blipFill>
          <a:blip r:embed="rId3"/>
          <a:stretch>
            <a:fillRect/>
          </a:stretch>
        </p:blipFill>
        <p:spPr>
          <a:xfrm>
            <a:off x="6414367" y="1881294"/>
            <a:ext cx="4650004" cy="3103877"/>
          </a:xfrm>
          <a:prstGeom prst="rect">
            <a:avLst/>
          </a:prstGeom>
        </p:spPr>
      </p:pic>
      <p:sp>
        <p:nvSpPr>
          <p:cNvPr id="4" name="TextBox 3">
            <a:extLst>
              <a:ext uri="{FF2B5EF4-FFF2-40B4-BE49-F238E27FC236}">
                <a16:creationId xmlns:a16="http://schemas.microsoft.com/office/drawing/2014/main" id="{302B29D3-71A0-818E-1EB3-800058F28C38}"/>
              </a:ext>
            </a:extLst>
          </p:cNvPr>
          <p:cNvSpPr txBox="1"/>
          <p:nvPr/>
        </p:nvSpPr>
        <p:spPr>
          <a:xfrm>
            <a:off x="1123390" y="756396"/>
            <a:ext cx="1703293" cy="36933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Scatter Plot :-</a:t>
            </a:r>
          </a:p>
        </p:txBody>
      </p:sp>
      <p:sp>
        <p:nvSpPr>
          <p:cNvPr id="5" name="TextBox 4">
            <a:extLst>
              <a:ext uri="{FF2B5EF4-FFF2-40B4-BE49-F238E27FC236}">
                <a16:creationId xmlns:a16="http://schemas.microsoft.com/office/drawing/2014/main" id="{3D6CB5BB-362E-4E4B-3736-D4B7B267E18B}"/>
              </a:ext>
            </a:extLst>
          </p:cNvPr>
          <p:cNvSpPr txBox="1"/>
          <p:nvPr/>
        </p:nvSpPr>
        <p:spPr>
          <a:xfrm>
            <a:off x="6751544" y="759199"/>
            <a:ext cx="1047750" cy="36933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err="1"/>
              <a:t>Hvplot</a:t>
            </a:r>
            <a:r>
              <a:rPr lang="en-US" dirty="0"/>
              <a:t>:-</a:t>
            </a:r>
          </a:p>
        </p:txBody>
      </p:sp>
    </p:spTree>
    <p:extLst>
      <p:ext uri="{BB962C8B-B14F-4D97-AF65-F5344CB8AC3E}">
        <p14:creationId xmlns:p14="http://schemas.microsoft.com/office/powerpoint/2010/main" val="2665322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screenshot of a graph&#10;&#10;Description automatically generated">
            <a:extLst>
              <a:ext uri="{FF2B5EF4-FFF2-40B4-BE49-F238E27FC236}">
                <a16:creationId xmlns:a16="http://schemas.microsoft.com/office/drawing/2014/main" id="{DC0C130F-273A-8393-F439-DAA557881F97}"/>
              </a:ext>
            </a:extLst>
          </p:cNvPr>
          <p:cNvPicPr>
            <a:picLocks noChangeAspect="1"/>
          </p:cNvPicPr>
          <p:nvPr/>
        </p:nvPicPr>
        <p:blipFill rotWithShape="1">
          <a:blip r:embed="rId2"/>
          <a:srcRect l="4768" r="3137" b="2"/>
          <a:stretch/>
        </p:blipFill>
        <p:spPr>
          <a:xfrm>
            <a:off x="643467" y="643467"/>
            <a:ext cx="5130799" cy="5571066"/>
          </a:xfrm>
          <a:prstGeom prst="rect">
            <a:avLst/>
          </a:prstGeom>
        </p:spPr>
      </p:pic>
      <p:pic>
        <p:nvPicPr>
          <p:cNvPr id="3" name="Picture 2">
            <a:extLst>
              <a:ext uri="{FF2B5EF4-FFF2-40B4-BE49-F238E27FC236}">
                <a16:creationId xmlns:a16="http://schemas.microsoft.com/office/drawing/2014/main" id="{1B76AEA2-CC88-BB43-7BDF-FCE533109196}"/>
              </a:ext>
            </a:extLst>
          </p:cNvPr>
          <p:cNvPicPr>
            <a:picLocks noChangeAspect="1"/>
          </p:cNvPicPr>
          <p:nvPr/>
        </p:nvPicPr>
        <p:blipFill rotWithShape="1">
          <a:blip r:embed="rId3"/>
          <a:srcRect r="7905" b="2"/>
          <a:stretch/>
        </p:blipFill>
        <p:spPr>
          <a:xfrm>
            <a:off x="6423321" y="643467"/>
            <a:ext cx="5130799" cy="5571066"/>
          </a:xfrm>
          <a:prstGeom prst="rect">
            <a:avLst/>
          </a:prstGeom>
        </p:spPr>
      </p:pic>
      <p:sp>
        <p:nvSpPr>
          <p:cNvPr id="6" name="TextBox 5">
            <a:extLst>
              <a:ext uri="{FF2B5EF4-FFF2-40B4-BE49-F238E27FC236}">
                <a16:creationId xmlns:a16="http://schemas.microsoft.com/office/drawing/2014/main" id="{0843D951-FA1A-C342-67A1-BA62C55866AF}"/>
              </a:ext>
            </a:extLst>
          </p:cNvPr>
          <p:cNvSpPr txBox="1"/>
          <p:nvPr/>
        </p:nvSpPr>
        <p:spPr>
          <a:xfrm>
            <a:off x="477591" y="118056"/>
            <a:ext cx="3485345" cy="36933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t>categorical_features</a:t>
            </a:r>
            <a:r>
              <a:rPr lang="en-US" dirty="0"/>
              <a:t> VS Target </a:t>
            </a:r>
          </a:p>
        </p:txBody>
      </p:sp>
      <p:sp>
        <p:nvSpPr>
          <p:cNvPr id="7" name="TextBox 6">
            <a:extLst>
              <a:ext uri="{FF2B5EF4-FFF2-40B4-BE49-F238E27FC236}">
                <a16:creationId xmlns:a16="http://schemas.microsoft.com/office/drawing/2014/main" id="{5FAF81F4-6A08-9051-58D9-8F68E966E9F9}"/>
              </a:ext>
            </a:extLst>
          </p:cNvPr>
          <p:cNvSpPr txBox="1"/>
          <p:nvPr/>
        </p:nvSpPr>
        <p:spPr>
          <a:xfrm>
            <a:off x="6278451" y="107324"/>
            <a:ext cx="3474612" cy="36933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t>Numrical_features</a:t>
            </a:r>
            <a:r>
              <a:rPr lang="en-US" dirty="0"/>
              <a:t> VS Target</a:t>
            </a:r>
          </a:p>
        </p:txBody>
      </p:sp>
    </p:spTree>
    <p:extLst>
      <p:ext uri="{BB962C8B-B14F-4D97-AF65-F5344CB8AC3E}">
        <p14:creationId xmlns:p14="http://schemas.microsoft.com/office/powerpoint/2010/main" val="2979192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graph&#10;&#10;Description automatically generated">
            <a:extLst>
              <a:ext uri="{FF2B5EF4-FFF2-40B4-BE49-F238E27FC236}">
                <a16:creationId xmlns:a16="http://schemas.microsoft.com/office/drawing/2014/main" id="{7ABB860C-7410-512A-008F-3AE4D7BBBCC3}"/>
              </a:ext>
            </a:extLst>
          </p:cNvPr>
          <p:cNvPicPr>
            <a:picLocks noChangeAspect="1"/>
          </p:cNvPicPr>
          <p:nvPr/>
        </p:nvPicPr>
        <p:blipFill>
          <a:blip r:embed="rId2"/>
          <a:stretch>
            <a:fillRect/>
          </a:stretch>
        </p:blipFill>
        <p:spPr>
          <a:xfrm>
            <a:off x="3906760" y="219635"/>
            <a:ext cx="7130644" cy="6427694"/>
          </a:xfrm>
          <a:prstGeom prst="rect">
            <a:avLst/>
          </a:prstGeom>
        </p:spPr>
      </p:pic>
      <p:sp>
        <p:nvSpPr>
          <p:cNvPr id="3" name="TextBox 2">
            <a:extLst>
              <a:ext uri="{FF2B5EF4-FFF2-40B4-BE49-F238E27FC236}">
                <a16:creationId xmlns:a16="http://schemas.microsoft.com/office/drawing/2014/main" id="{3A577C3A-16CF-09B2-A75D-2B566124A379}"/>
              </a:ext>
            </a:extLst>
          </p:cNvPr>
          <p:cNvSpPr txBox="1"/>
          <p:nvPr/>
        </p:nvSpPr>
        <p:spPr>
          <a:xfrm>
            <a:off x="391858" y="379769"/>
            <a:ext cx="3273380" cy="36933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Correlation matrix </a:t>
            </a:r>
          </a:p>
        </p:txBody>
      </p:sp>
    </p:spTree>
    <p:extLst>
      <p:ext uri="{BB962C8B-B14F-4D97-AF65-F5344CB8AC3E}">
        <p14:creationId xmlns:p14="http://schemas.microsoft.com/office/powerpoint/2010/main" val="2958605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2064" y="173737"/>
            <a:ext cx="11109960" cy="530352"/>
          </a:xfrm>
        </p:spPr>
        <p:txBody>
          <a:bodyPr>
            <a:noAutofit/>
          </a:bodyPr>
          <a:lstStyle/>
          <a:p>
            <a:pPr algn="l"/>
            <a:r>
              <a:rPr lang="en-US" sz="2400" b="1" u="sng" dirty="0">
                <a:solidFill>
                  <a:schemeClr val="tx1"/>
                </a:solidFill>
                <a:latin typeface="Times New Roman"/>
                <a:cs typeface="Times New Roman"/>
              </a:rPr>
              <a:t>Machine Learning Model Building:-</a:t>
            </a:r>
          </a:p>
        </p:txBody>
      </p:sp>
      <p:sp>
        <p:nvSpPr>
          <p:cNvPr id="3" name="Subtitle 2"/>
          <p:cNvSpPr>
            <a:spLocks noGrp="1"/>
          </p:cNvSpPr>
          <p:nvPr>
            <p:ph type="subTitle" idx="1"/>
          </p:nvPr>
        </p:nvSpPr>
        <p:spPr>
          <a:xfrm>
            <a:off x="512064" y="877824"/>
            <a:ext cx="11109960" cy="5230368"/>
          </a:xfrm>
        </p:spPr>
        <p:txBody>
          <a:bodyPr/>
          <a:lstStyle/>
          <a:p>
            <a:pPr algn="l"/>
            <a:r>
              <a:rPr lang="en-US" dirty="0"/>
              <a:t>	</a:t>
            </a:r>
            <a:r>
              <a:rPr lang="en-US" sz="1600" dirty="0">
                <a:solidFill>
                  <a:schemeClr val="tx1"/>
                </a:solidFill>
                <a:latin typeface="Times New Roman" panose="02020603050405020304" pitchFamily="18" charset="0"/>
                <a:cs typeface="Times New Roman" panose="02020603050405020304" pitchFamily="18" charset="0"/>
              </a:rPr>
              <a:t>Selection of machine learning algorithm is crucial and confusing task, based on my problem statement my data was normally distributed and target is categorical variable, so I have used Random Forest, also I developed pipeline and in that pipeline  and based on their performance.</a:t>
            </a:r>
          </a:p>
          <a:p>
            <a:pPr algn="l"/>
            <a:r>
              <a:rPr lang="en-US" sz="1600" dirty="0">
                <a:solidFill>
                  <a:schemeClr val="tx1"/>
                </a:solidFill>
                <a:latin typeface="Times New Roman" panose="02020603050405020304" pitchFamily="18" charset="0"/>
                <a:cs typeface="Times New Roman" panose="02020603050405020304" pitchFamily="18" charset="0"/>
              </a:rPr>
              <a:t>	I split the data into x as inputs and y as Output and then split inputs and output into train and test after splitting looks as </a:t>
            </a:r>
            <a:r>
              <a:rPr lang="en-US" sz="1600" dirty="0" err="1">
                <a:solidFill>
                  <a:schemeClr val="tx1"/>
                </a:solidFill>
                <a:latin typeface="Times New Roman" panose="02020603050405020304" pitchFamily="18" charset="0"/>
                <a:cs typeface="Times New Roman" panose="02020603050405020304" pitchFamily="18" charset="0"/>
              </a:rPr>
              <a:t>x_train</a:t>
            </a:r>
            <a:r>
              <a:rPr lang="en-US" sz="1600" dirty="0">
                <a:solidFill>
                  <a:schemeClr val="tx1"/>
                </a:solidFill>
                <a:latin typeface="Times New Roman" panose="02020603050405020304" pitchFamily="18" charset="0"/>
                <a:cs typeface="Times New Roman" panose="02020603050405020304" pitchFamily="18" charset="0"/>
              </a:rPr>
              <a:t> , </a:t>
            </a:r>
            <a:r>
              <a:rPr lang="en-US" sz="1600" dirty="0" err="1">
                <a:solidFill>
                  <a:schemeClr val="tx1"/>
                </a:solidFill>
                <a:latin typeface="Times New Roman" panose="02020603050405020304" pitchFamily="18" charset="0"/>
                <a:cs typeface="Times New Roman" panose="02020603050405020304" pitchFamily="18" charset="0"/>
              </a:rPr>
              <a:t>x_test</a:t>
            </a:r>
            <a:r>
              <a:rPr lang="en-US" sz="1600" dirty="0">
                <a:solidFill>
                  <a:schemeClr val="tx1"/>
                </a:solidFill>
                <a:latin typeface="Times New Roman" panose="02020603050405020304" pitchFamily="18" charset="0"/>
                <a:cs typeface="Times New Roman" panose="02020603050405020304" pitchFamily="18" charset="0"/>
              </a:rPr>
              <a:t> , </a:t>
            </a:r>
            <a:r>
              <a:rPr lang="en-US" sz="1600" dirty="0" err="1">
                <a:solidFill>
                  <a:schemeClr val="tx1"/>
                </a:solidFill>
                <a:latin typeface="Times New Roman" panose="02020603050405020304" pitchFamily="18" charset="0"/>
                <a:cs typeface="Times New Roman" panose="02020603050405020304" pitchFamily="18" charset="0"/>
              </a:rPr>
              <a:t>y_train</a:t>
            </a:r>
            <a:r>
              <a:rPr lang="en-US" sz="1600" dirty="0">
                <a:solidFill>
                  <a:schemeClr val="tx1"/>
                </a:solidFill>
                <a:latin typeface="Times New Roman" panose="02020603050405020304" pitchFamily="18" charset="0"/>
                <a:cs typeface="Times New Roman" panose="02020603050405020304" pitchFamily="18" charset="0"/>
              </a:rPr>
              <a:t> , </a:t>
            </a:r>
            <a:r>
              <a:rPr lang="en-US" sz="1600" dirty="0" err="1">
                <a:solidFill>
                  <a:schemeClr val="tx1"/>
                </a:solidFill>
                <a:latin typeface="Times New Roman" panose="02020603050405020304" pitchFamily="18" charset="0"/>
                <a:cs typeface="Times New Roman" panose="02020603050405020304" pitchFamily="18" charset="0"/>
              </a:rPr>
              <a:t>y_test</a:t>
            </a:r>
            <a:r>
              <a:rPr lang="en-US" sz="1600" dirty="0">
                <a:solidFill>
                  <a:schemeClr val="tx1"/>
                </a:solidFill>
                <a:latin typeface="Times New Roman" panose="02020603050405020304" pitchFamily="18" charset="0"/>
                <a:cs typeface="Times New Roman" panose="02020603050405020304" pitchFamily="18" charset="0"/>
              </a:rPr>
              <a:t>. Because splitting the data is important thing to build machine learning model.</a:t>
            </a:r>
          </a:p>
          <a:p>
            <a:pPr algn="l"/>
            <a:r>
              <a:rPr lang="en-US" sz="1600" dirty="0">
                <a:solidFill>
                  <a:schemeClr val="tx1"/>
                </a:solidFill>
                <a:latin typeface="Times New Roman" panose="02020603050405020304" pitchFamily="18" charset="0"/>
                <a:cs typeface="Times New Roman" panose="02020603050405020304" pitchFamily="18" charset="0"/>
              </a:rPr>
              <a:t>	After splitting I trained my model using </a:t>
            </a:r>
            <a:r>
              <a:rPr lang="en-US" sz="1600" dirty="0" err="1">
                <a:solidFill>
                  <a:schemeClr val="tx1"/>
                </a:solidFill>
                <a:latin typeface="Times New Roman" panose="02020603050405020304" pitchFamily="18" charset="0"/>
                <a:cs typeface="Times New Roman" panose="02020603050405020304" pitchFamily="18" charset="0"/>
              </a:rPr>
              <a:t>x_train</a:t>
            </a:r>
            <a:r>
              <a:rPr lang="en-US" sz="1600" dirty="0">
                <a:solidFill>
                  <a:schemeClr val="tx1"/>
                </a:solidFill>
                <a:latin typeface="Times New Roman" panose="02020603050405020304" pitchFamily="18" charset="0"/>
                <a:cs typeface="Times New Roman" panose="02020603050405020304" pitchFamily="18" charset="0"/>
              </a:rPr>
              <a:t> and </a:t>
            </a:r>
            <a:r>
              <a:rPr lang="en-US" sz="1600" dirty="0" err="1">
                <a:solidFill>
                  <a:schemeClr val="tx1"/>
                </a:solidFill>
                <a:latin typeface="Times New Roman" panose="02020603050405020304" pitchFamily="18" charset="0"/>
                <a:cs typeface="Times New Roman" panose="02020603050405020304" pitchFamily="18" charset="0"/>
              </a:rPr>
              <a:t>y_train</a:t>
            </a:r>
            <a:r>
              <a:rPr lang="en-US" sz="1600" dirty="0">
                <a:solidFill>
                  <a:schemeClr val="tx1"/>
                </a:solidFill>
                <a:latin typeface="Times New Roman" panose="02020603050405020304" pitchFamily="18" charset="0"/>
                <a:cs typeface="Times New Roman" panose="02020603050405020304" pitchFamily="18" charset="0"/>
              </a:rPr>
              <a:t>.</a:t>
            </a:r>
          </a:p>
          <a:p>
            <a:pPr algn="l"/>
            <a:endParaRPr lang="en-US" dirty="0">
              <a:latin typeface="Times New Roman" panose="02020603050405020304" pitchFamily="18" charset="0"/>
              <a:cs typeface="Times New Roman" panose="02020603050405020304" pitchFamily="18" charset="0"/>
            </a:endParaRPr>
          </a:p>
        </p:txBody>
      </p:sp>
      <p:pic>
        <p:nvPicPr>
          <p:cNvPr id="4" name="Picture 3" descr="A screenshot of a computer&#10;&#10;Description automatically generated">
            <a:extLst>
              <a:ext uri="{FF2B5EF4-FFF2-40B4-BE49-F238E27FC236}">
                <a16:creationId xmlns:a16="http://schemas.microsoft.com/office/drawing/2014/main" id="{68535627-D96D-59EB-9DCA-958395BDF6FD}"/>
              </a:ext>
            </a:extLst>
          </p:cNvPr>
          <p:cNvPicPr>
            <a:picLocks noChangeAspect="1"/>
          </p:cNvPicPr>
          <p:nvPr/>
        </p:nvPicPr>
        <p:blipFill>
          <a:blip r:embed="rId2"/>
          <a:stretch>
            <a:fillRect/>
          </a:stretch>
        </p:blipFill>
        <p:spPr>
          <a:xfrm>
            <a:off x="1822763" y="3202882"/>
            <a:ext cx="7097600" cy="2770433"/>
          </a:xfrm>
          <a:prstGeom prst="rect">
            <a:avLst/>
          </a:prstGeom>
        </p:spPr>
      </p:pic>
    </p:spTree>
    <p:extLst>
      <p:ext uri="{BB962C8B-B14F-4D97-AF65-F5344CB8AC3E}">
        <p14:creationId xmlns:p14="http://schemas.microsoft.com/office/powerpoint/2010/main" val="2370585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2064" y="173737"/>
            <a:ext cx="11109960" cy="530352"/>
          </a:xfrm>
        </p:spPr>
        <p:txBody>
          <a:bodyPr>
            <a:noAutofit/>
          </a:bodyPr>
          <a:lstStyle/>
          <a:p>
            <a:pPr algn="l"/>
            <a:r>
              <a:rPr lang="en-US" sz="2400" b="1" u="sng" dirty="0">
                <a:solidFill>
                  <a:schemeClr val="tx1"/>
                </a:solidFill>
                <a:latin typeface="Times New Roman"/>
                <a:cs typeface="Times New Roman"/>
              </a:rPr>
              <a:t>Machine Learning Model Evaluation:-</a:t>
            </a:r>
          </a:p>
        </p:txBody>
      </p:sp>
      <p:sp>
        <p:nvSpPr>
          <p:cNvPr id="3" name="Subtitle 2"/>
          <p:cNvSpPr>
            <a:spLocks noGrp="1"/>
          </p:cNvSpPr>
          <p:nvPr>
            <p:ph type="subTitle" idx="1"/>
          </p:nvPr>
        </p:nvSpPr>
        <p:spPr>
          <a:xfrm>
            <a:off x="512064" y="877824"/>
            <a:ext cx="11109960" cy="5230368"/>
          </a:xfrm>
        </p:spPr>
        <p:txBody>
          <a:bodyPr/>
          <a:lstStyle/>
          <a:p>
            <a:pPr algn="l"/>
            <a:r>
              <a:rPr lang="en-US" dirty="0">
                <a:solidFill>
                  <a:schemeClr val="tx1"/>
                </a:solidFill>
              </a:rPr>
              <a:t>	</a:t>
            </a:r>
            <a:r>
              <a:rPr lang="en-US" sz="1600" dirty="0">
                <a:solidFill>
                  <a:schemeClr val="tx1"/>
                </a:solidFill>
                <a:latin typeface="Times New Roman" panose="02020603050405020304" pitchFamily="18" charset="0"/>
                <a:cs typeface="Times New Roman" panose="02020603050405020304" pitchFamily="18" charset="0"/>
              </a:rPr>
              <a:t>In machine learning model evaluation, I used different evaluation matrix such as Accuracy score, F-1 score, Confusion matrix. Accuracy shows how often model is predicting accurately and Confusion matrix shows how much it predicted correctly as well as incorrectly. </a:t>
            </a:r>
          </a:p>
          <a:p>
            <a:pPr algn="l"/>
            <a:r>
              <a:rPr lang="en-US" sz="1600" dirty="0">
                <a:solidFill>
                  <a:schemeClr val="tx1"/>
                </a:solidFill>
                <a:latin typeface="Times New Roman"/>
                <a:cs typeface="Times New Roman"/>
              </a:rPr>
              <a:t>	We can see in image Decision Tree Classifier is best performer as per accuracy score.</a:t>
            </a:r>
          </a:p>
          <a:p>
            <a:pPr algn="l"/>
            <a:r>
              <a:rPr lang="en-US" sz="1600" dirty="0">
                <a:solidFill>
                  <a:schemeClr val="tx1"/>
                </a:solidFill>
                <a:latin typeface="Times New Roman" panose="02020603050405020304" pitchFamily="18" charset="0"/>
                <a:cs typeface="Times New Roman" panose="02020603050405020304" pitchFamily="18" charset="0"/>
              </a:rPr>
              <a:t>	</a:t>
            </a:r>
            <a:r>
              <a:rPr lang="en-US" sz="1600" u="sng" dirty="0">
                <a:solidFill>
                  <a:schemeClr val="tx1"/>
                </a:solidFill>
                <a:latin typeface="Times New Roman" panose="02020603050405020304" pitchFamily="18" charset="0"/>
                <a:cs typeface="Times New Roman" panose="02020603050405020304" pitchFamily="18" charset="0"/>
              </a:rPr>
              <a:t>Confusion Matrix:- </a:t>
            </a:r>
          </a:p>
          <a:p>
            <a:pPr algn="l"/>
            <a:r>
              <a:rPr lang="en-US" sz="1600" dirty="0">
                <a:solidFill>
                  <a:schemeClr val="tx1"/>
                </a:solidFill>
                <a:latin typeface="Times New Roman" panose="02020603050405020304" pitchFamily="18" charset="0"/>
                <a:cs typeface="Times New Roman" panose="02020603050405020304" pitchFamily="18" charset="0"/>
              </a:rPr>
              <a:t>	</a:t>
            </a:r>
          </a:p>
          <a:p>
            <a:pPr algn="l"/>
            <a:endParaRPr lang="en-US" sz="1600" dirty="0">
              <a:latin typeface="Times New Roman" panose="02020603050405020304" pitchFamily="18" charset="0"/>
              <a:cs typeface="Times New Roman" panose="02020603050405020304" pitchFamily="18" charset="0"/>
            </a:endParaRPr>
          </a:p>
          <a:p>
            <a:pPr algn="l"/>
            <a:endParaRPr lang="en-US" dirty="0">
              <a:latin typeface="Times New Roman" panose="02020603050405020304" pitchFamily="18" charset="0"/>
              <a:cs typeface="Times New Roman" panose="02020603050405020304" pitchFamily="18" charset="0"/>
            </a:endParaRPr>
          </a:p>
        </p:txBody>
      </p:sp>
      <p:pic>
        <p:nvPicPr>
          <p:cNvPr id="4" name="Picture 3" descr="A screenshot of a computer&#10;&#10;Description automatically generated">
            <a:extLst>
              <a:ext uri="{FF2B5EF4-FFF2-40B4-BE49-F238E27FC236}">
                <a16:creationId xmlns:a16="http://schemas.microsoft.com/office/drawing/2014/main" id="{F856A59D-A571-5533-53D3-2BEA54E33EB6}"/>
              </a:ext>
            </a:extLst>
          </p:cNvPr>
          <p:cNvPicPr>
            <a:picLocks noChangeAspect="1"/>
          </p:cNvPicPr>
          <p:nvPr/>
        </p:nvPicPr>
        <p:blipFill>
          <a:blip r:embed="rId2"/>
          <a:stretch>
            <a:fillRect/>
          </a:stretch>
        </p:blipFill>
        <p:spPr>
          <a:xfrm>
            <a:off x="790307" y="3039951"/>
            <a:ext cx="5695950" cy="2667000"/>
          </a:xfrm>
          <a:prstGeom prst="rect">
            <a:avLst/>
          </a:prstGeom>
        </p:spPr>
      </p:pic>
      <p:pic>
        <p:nvPicPr>
          <p:cNvPr id="5" name="Picture 4" descr="A yellow and purple squares with numbers and a green line&#10;&#10;Description automatically generated">
            <a:extLst>
              <a:ext uri="{FF2B5EF4-FFF2-40B4-BE49-F238E27FC236}">
                <a16:creationId xmlns:a16="http://schemas.microsoft.com/office/drawing/2014/main" id="{D97D7983-9596-7D40-3D6A-633EC913E0E9}"/>
              </a:ext>
            </a:extLst>
          </p:cNvPr>
          <p:cNvPicPr>
            <a:picLocks noChangeAspect="1"/>
          </p:cNvPicPr>
          <p:nvPr/>
        </p:nvPicPr>
        <p:blipFill>
          <a:blip r:embed="rId3"/>
          <a:stretch>
            <a:fillRect/>
          </a:stretch>
        </p:blipFill>
        <p:spPr>
          <a:xfrm>
            <a:off x="6954793" y="2176530"/>
            <a:ext cx="4829175" cy="4114800"/>
          </a:xfrm>
          <a:prstGeom prst="rect">
            <a:avLst/>
          </a:prstGeom>
        </p:spPr>
      </p:pic>
    </p:spTree>
    <p:extLst>
      <p:ext uri="{BB962C8B-B14F-4D97-AF65-F5344CB8AC3E}">
        <p14:creationId xmlns:p14="http://schemas.microsoft.com/office/powerpoint/2010/main" val="1900423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white figure with stethoscope holding a megaphone and a heart&#10;&#10;Description automatically generated">
            <a:extLst>
              <a:ext uri="{FF2B5EF4-FFF2-40B4-BE49-F238E27FC236}">
                <a16:creationId xmlns:a16="http://schemas.microsoft.com/office/drawing/2014/main" id="{DC2D197C-521D-6873-62EA-E30F0EA8457C}"/>
              </a:ext>
            </a:extLst>
          </p:cNvPr>
          <p:cNvPicPr>
            <a:picLocks noChangeAspect="1"/>
          </p:cNvPicPr>
          <p:nvPr/>
        </p:nvPicPr>
        <p:blipFill rotWithShape="1">
          <a:blip r:embed="rId2">
            <a:alphaModFix amt="35000"/>
          </a:blip>
          <a:srcRect l="20952" r="24779" b="-1"/>
          <a:stretch/>
        </p:blipFill>
        <p:spPr>
          <a:xfrm>
            <a:off x="20" y="-11195"/>
            <a:ext cx="6206619" cy="6867310"/>
          </a:xfrm>
          <a:custGeom>
            <a:avLst/>
            <a:gdLst/>
            <a:ahLst/>
            <a:cxnLst/>
            <a:rect l="l" t="t" r="r" b="b"/>
            <a:pathLst>
              <a:path w="7259991" h="6856115">
                <a:moveTo>
                  <a:pt x="0" y="0"/>
                </a:moveTo>
                <a:lnTo>
                  <a:pt x="5841644" y="0"/>
                </a:lnTo>
                <a:lnTo>
                  <a:pt x="7253976" y="4479990"/>
                </a:lnTo>
                <a:lnTo>
                  <a:pt x="7259991" y="4484422"/>
                </a:lnTo>
                <a:lnTo>
                  <a:pt x="5514446" y="6852824"/>
                </a:lnTo>
                <a:lnTo>
                  <a:pt x="6776547" y="6852824"/>
                </a:lnTo>
                <a:lnTo>
                  <a:pt x="6776547" y="6856115"/>
                </a:lnTo>
                <a:lnTo>
                  <a:pt x="0" y="6856115"/>
                </a:lnTo>
                <a:close/>
              </a:path>
            </a:pathLst>
          </a:custGeom>
        </p:spPr>
      </p:pic>
      <p:sp>
        <p:nvSpPr>
          <p:cNvPr id="2" name="Title 1"/>
          <p:cNvSpPr>
            <a:spLocks noGrp="1"/>
          </p:cNvSpPr>
          <p:nvPr>
            <p:ph type="ctrTitle"/>
          </p:nvPr>
        </p:nvSpPr>
        <p:spPr>
          <a:xfrm>
            <a:off x="677332" y="609600"/>
            <a:ext cx="5217538" cy="1320800"/>
          </a:xfrm>
        </p:spPr>
        <p:txBody>
          <a:bodyPr vert="horz" lIns="91440" tIns="45720" rIns="91440" bIns="45720" rtlCol="0" anchor="t">
            <a:normAutofit/>
          </a:bodyPr>
          <a:lstStyle/>
          <a:p>
            <a:pPr algn="l"/>
            <a:r>
              <a:rPr lang="en-US" sz="3600" b="1" u="sng">
                <a:solidFill>
                  <a:schemeClr val="tx1"/>
                </a:solidFill>
              </a:rPr>
              <a:t>Machine Learning Model Deployment:</a:t>
            </a:r>
          </a:p>
        </p:txBody>
      </p:sp>
      <p:sp>
        <p:nvSpPr>
          <p:cNvPr id="3" name="Subtitle 2"/>
          <p:cNvSpPr>
            <a:spLocks noGrp="1"/>
          </p:cNvSpPr>
          <p:nvPr>
            <p:ph type="subTitle" idx="1"/>
          </p:nvPr>
        </p:nvSpPr>
        <p:spPr>
          <a:xfrm>
            <a:off x="683263" y="2160589"/>
            <a:ext cx="5211607" cy="3880773"/>
          </a:xfrm>
        </p:spPr>
        <p:txBody>
          <a:bodyPr vert="horz" lIns="91440" tIns="45720" rIns="91440" bIns="45720" rtlCol="0">
            <a:normAutofit/>
          </a:bodyPr>
          <a:lstStyle/>
          <a:p>
            <a:pPr algn="l">
              <a:lnSpc>
                <a:spcPct val="90000"/>
              </a:lnSpc>
              <a:buFont typeface="Wingdings 3" charset="2"/>
              <a:buChar char=""/>
            </a:pPr>
            <a:endParaRPr lang="en-US" sz="1100">
              <a:solidFill>
                <a:schemeClr val="tx1">
                  <a:lumMod val="75000"/>
                  <a:lumOff val="25000"/>
                </a:schemeClr>
              </a:solidFill>
            </a:endParaRPr>
          </a:p>
          <a:p>
            <a:pPr algn="l">
              <a:lnSpc>
                <a:spcPct val="90000"/>
              </a:lnSpc>
              <a:buFont typeface="Wingdings 3" charset="2"/>
              <a:buChar char=""/>
            </a:pPr>
            <a:endParaRPr lang="en-US" sz="1100">
              <a:solidFill>
                <a:schemeClr val="tx1">
                  <a:lumMod val="75000"/>
                  <a:lumOff val="25000"/>
                </a:schemeClr>
              </a:solidFill>
            </a:endParaRPr>
          </a:p>
          <a:p>
            <a:pPr algn="l">
              <a:lnSpc>
                <a:spcPct val="90000"/>
              </a:lnSpc>
              <a:buFont typeface="Wingdings 3" charset="2"/>
              <a:buChar char=""/>
            </a:pPr>
            <a:endParaRPr lang="en-US" sz="1100">
              <a:solidFill>
                <a:schemeClr val="tx1">
                  <a:lumMod val="75000"/>
                  <a:lumOff val="25000"/>
                </a:schemeClr>
              </a:solidFill>
            </a:endParaRPr>
          </a:p>
          <a:p>
            <a:pPr algn="l">
              <a:lnSpc>
                <a:spcPct val="90000"/>
              </a:lnSpc>
              <a:buFont typeface="Wingdings 3" charset="2"/>
              <a:buChar char=""/>
            </a:pPr>
            <a:endParaRPr lang="en-US" sz="1100">
              <a:solidFill>
                <a:schemeClr val="tx1">
                  <a:lumMod val="75000"/>
                  <a:lumOff val="25000"/>
                </a:schemeClr>
              </a:solidFill>
            </a:endParaRPr>
          </a:p>
          <a:p>
            <a:pPr algn="l">
              <a:lnSpc>
                <a:spcPct val="90000"/>
              </a:lnSpc>
              <a:buFont typeface="Wingdings 3" charset="2"/>
              <a:buChar char=""/>
            </a:pPr>
            <a:endParaRPr lang="en-US" sz="1100">
              <a:solidFill>
                <a:schemeClr val="tx1">
                  <a:lumMod val="75000"/>
                  <a:lumOff val="25000"/>
                </a:schemeClr>
              </a:solidFill>
            </a:endParaRPr>
          </a:p>
          <a:p>
            <a:pPr algn="l">
              <a:lnSpc>
                <a:spcPct val="90000"/>
              </a:lnSpc>
              <a:buFont typeface="Wingdings 3" charset="2"/>
              <a:buChar char=""/>
            </a:pPr>
            <a:endParaRPr lang="en-US" sz="1100">
              <a:solidFill>
                <a:schemeClr val="tx1">
                  <a:lumMod val="75000"/>
                  <a:lumOff val="25000"/>
                </a:schemeClr>
              </a:solidFill>
            </a:endParaRPr>
          </a:p>
          <a:p>
            <a:pPr algn="l">
              <a:lnSpc>
                <a:spcPct val="90000"/>
              </a:lnSpc>
              <a:buFont typeface="Wingdings 3" charset="2"/>
              <a:buChar char=""/>
            </a:pPr>
            <a:endParaRPr lang="en-US" sz="1100">
              <a:solidFill>
                <a:schemeClr val="tx1">
                  <a:lumMod val="75000"/>
                  <a:lumOff val="25000"/>
                </a:schemeClr>
              </a:solidFill>
            </a:endParaRPr>
          </a:p>
          <a:p>
            <a:pPr algn="l">
              <a:lnSpc>
                <a:spcPct val="90000"/>
              </a:lnSpc>
              <a:buFont typeface="Wingdings 3" charset="2"/>
              <a:buChar char=""/>
            </a:pPr>
            <a:endParaRPr lang="en-US" sz="1100">
              <a:solidFill>
                <a:schemeClr val="tx1">
                  <a:lumMod val="75000"/>
                  <a:lumOff val="25000"/>
                </a:schemeClr>
              </a:solidFill>
            </a:endParaRPr>
          </a:p>
          <a:p>
            <a:pPr algn="l">
              <a:lnSpc>
                <a:spcPct val="90000"/>
              </a:lnSpc>
              <a:buFont typeface="Wingdings 3" charset="2"/>
              <a:buChar char=""/>
            </a:pPr>
            <a:endParaRPr lang="en-US" sz="1100">
              <a:solidFill>
                <a:schemeClr val="tx1">
                  <a:lumMod val="75000"/>
                  <a:lumOff val="25000"/>
                </a:schemeClr>
              </a:solidFill>
            </a:endParaRPr>
          </a:p>
          <a:p>
            <a:pPr algn="l">
              <a:lnSpc>
                <a:spcPct val="90000"/>
              </a:lnSpc>
              <a:buFont typeface="Wingdings 3" charset="2"/>
              <a:buChar char=""/>
            </a:pPr>
            <a:endParaRPr lang="en-US" sz="1100">
              <a:solidFill>
                <a:schemeClr val="tx1">
                  <a:lumMod val="75000"/>
                  <a:lumOff val="25000"/>
                </a:schemeClr>
              </a:solidFill>
            </a:endParaRPr>
          </a:p>
          <a:p>
            <a:pPr algn="l">
              <a:lnSpc>
                <a:spcPct val="90000"/>
              </a:lnSpc>
              <a:buFont typeface="Wingdings 3" charset="2"/>
              <a:buChar char=""/>
            </a:pPr>
            <a:endParaRPr lang="en-US" sz="1100">
              <a:solidFill>
                <a:schemeClr val="tx1">
                  <a:lumMod val="75000"/>
                  <a:lumOff val="25000"/>
                </a:schemeClr>
              </a:solidFill>
            </a:endParaRPr>
          </a:p>
          <a:p>
            <a:pPr algn="l">
              <a:lnSpc>
                <a:spcPct val="90000"/>
              </a:lnSpc>
              <a:buFont typeface="Wingdings 3" charset="2"/>
              <a:buChar char=""/>
            </a:pPr>
            <a:endParaRPr lang="en-US" sz="1100">
              <a:solidFill>
                <a:schemeClr val="tx1">
                  <a:lumMod val="75000"/>
                  <a:lumOff val="25000"/>
                </a:schemeClr>
              </a:solidFill>
            </a:endParaRPr>
          </a:p>
          <a:p>
            <a:pPr algn="l">
              <a:lnSpc>
                <a:spcPct val="90000"/>
              </a:lnSpc>
              <a:buFont typeface="Wingdings 3" charset="2"/>
              <a:buChar char=""/>
            </a:pPr>
            <a:endParaRPr lang="en-US" sz="1100">
              <a:solidFill>
                <a:schemeClr val="tx1">
                  <a:lumMod val="75000"/>
                  <a:lumOff val="25000"/>
                </a:schemeClr>
              </a:solidFill>
            </a:endParaRPr>
          </a:p>
          <a:p>
            <a:pPr algn="l">
              <a:lnSpc>
                <a:spcPct val="90000"/>
              </a:lnSpc>
              <a:buFont typeface="Wingdings 3" charset="2"/>
              <a:buChar char=""/>
            </a:pPr>
            <a:r>
              <a:rPr lang="en-US" sz="1100">
                <a:solidFill>
                  <a:schemeClr val="tx1">
                    <a:lumMod val="75000"/>
                    <a:lumOff val="25000"/>
                  </a:schemeClr>
                </a:solidFill>
              </a:rPr>
              <a:t>	</a:t>
            </a:r>
          </a:p>
        </p:txBody>
      </p:sp>
      <p:pic>
        <p:nvPicPr>
          <p:cNvPr id="13" name="Picture 12" descr="A screenshot of a computer&#10;&#10;Description automatically generated">
            <a:extLst>
              <a:ext uri="{FF2B5EF4-FFF2-40B4-BE49-F238E27FC236}">
                <a16:creationId xmlns:a16="http://schemas.microsoft.com/office/drawing/2014/main" id="{23D2A645-43E9-0C0B-39AF-C46410E164FA}"/>
              </a:ext>
            </a:extLst>
          </p:cNvPr>
          <p:cNvPicPr>
            <a:picLocks noChangeAspect="1"/>
          </p:cNvPicPr>
          <p:nvPr/>
        </p:nvPicPr>
        <p:blipFill>
          <a:blip r:embed="rId3"/>
          <a:stretch>
            <a:fillRect/>
          </a:stretch>
        </p:blipFill>
        <p:spPr>
          <a:xfrm>
            <a:off x="6096000" y="-8871"/>
            <a:ext cx="6096000" cy="2460625"/>
          </a:xfrm>
          <a:prstGeom prst="rect">
            <a:avLst/>
          </a:prstGeom>
        </p:spPr>
      </p:pic>
      <p:pic>
        <p:nvPicPr>
          <p:cNvPr id="25" name="Picture 24" descr="A screenshot of a computer&#10;&#10;Description automatically generated">
            <a:extLst>
              <a:ext uri="{FF2B5EF4-FFF2-40B4-BE49-F238E27FC236}">
                <a16:creationId xmlns:a16="http://schemas.microsoft.com/office/drawing/2014/main" id="{88EF7D4F-5E1F-144B-1D02-73DCAB1D28AF}"/>
              </a:ext>
            </a:extLst>
          </p:cNvPr>
          <p:cNvPicPr>
            <a:picLocks noChangeAspect="1"/>
          </p:cNvPicPr>
          <p:nvPr/>
        </p:nvPicPr>
        <p:blipFill>
          <a:blip r:embed="rId4"/>
          <a:stretch>
            <a:fillRect/>
          </a:stretch>
        </p:blipFill>
        <p:spPr>
          <a:xfrm>
            <a:off x="6096000" y="2332131"/>
            <a:ext cx="6096000" cy="2597150"/>
          </a:xfrm>
          <a:prstGeom prst="rect">
            <a:avLst/>
          </a:prstGeom>
        </p:spPr>
      </p:pic>
      <p:pic>
        <p:nvPicPr>
          <p:cNvPr id="27" name="Picture 26" descr="A black and grey striped background&#10;&#10;Description automatically generated">
            <a:extLst>
              <a:ext uri="{FF2B5EF4-FFF2-40B4-BE49-F238E27FC236}">
                <a16:creationId xmlns:a16="http://schemas.microsoft.com/office/drawing/2014/main" id="{E72F0989-9BE5-0B09-A902-F1A8BE8EE357}"/>
              </a:ext>
            </a:extLst>
          </p:cNvPr>
          <p:cNvPicPr>
            <a:picLocks noChangeAspect="1"/>
          </p:cNvPicPr>
          <p:nvPr/>
        </p:nvPicPr>
        <p:blipFill>
          <a:blip r:embed="rId5"/>
          <a:stretch>
            <a:fillRect/>
          </a:stretch>
        </p:blipFill>
        <p:spPr>
          <a:xfrm>
            <a:off x="6096000" y="4855882"/>
            <a:ext cx="6096000" cy="2032000"/>
          </a:xfrm>
          <a:prstGeom prst="rect">
            <a:avLst/>
          </a:prstGeom>
        </p:spPr>
      </p:pic>
    </p:spTree>
    <p:extLst>
      <p:ext uri="{BB962C8B-B14F-4D97-AF65-F5344CB8AC3E}">
        <p14:creationId xmlns:p14="http://schemas.microsoft.com/office/powerpoint/2010/main" val="2019114663"/>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FEB46DEC-75F3-AD4E-BB71-43E39C314E41}"/>
              </a:ext>
            </a:extLst>
          </p:cNvPr>
          <p:cNvPicPr>
            <a:picLocks noChangeAspect="1"/>
          </p:cNvPicPr>
          <p:nvPr/>
        </p:nvPicPr>
        <p:blipFill rotWithShape="1">
          <a:blip r:embed="rId2"/>
          <a:srcRect r="16338" b="1"/>
          <a:stretch/>
        </p:blipFill>
        <p:spPr>
          <a:xfrm>
            <a:off x="568452" y="571500"/>
            <a:ext cx="11055096" cy="5715000"/>
          </a:xfrm>
          <a:prstGeom prst="rect">
            <a:avLst/>
          </a:prstGeom>
        </p:spPr>
      </p:pic>
    </p:spTree>
    <p:extLst>
      <p:ext uri="{BB962C8B-B14F-4D97-AF65-F5344CB8AC3E}">
        <p14:creationId xmlns:p14="http://schemas.microsoft.com/office/powerpoint/2010/main" val="23889318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ealth Assistant - Google Chrome 2024-06-03 19-47-05">
            <a:hlinkClick r:id="" action="ppaction://media"/>
            <a:extLst>
              <a:ext uri="{FF2B5EF4-FFF2-40B4-BE49-F238E27FC236}">
                <a16:creationId xmlns:a16="http://schemas.microsoft.com/office/drawing/2014/main" id="{51606A49-24A1-A7F7-061F-6538D657B7B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60612" y="770964"/>
            <a:ext cx="9776011" cy="5708276"/>
          </a:xfrm>
          <a:prstGeom prst="rect">
            <a:avLst/>
          </a:prstGeom>
          <a:ln>
            <a:solidFill>
              <a:schemeClr val="tx1"/>
            </a:solidFill>
          </a:ln>
        </p:spPr>
      </p:pic>
      <p:sp>
        <p:nvSpPr>
          <p:cNvPr id="4" name="TextBox 3">
            <a:extLst>
              <a:ext uri="{FF2B5EF4-FFF2-40B4-BE49-F238E27FC236}">
                <a16:creationId xmlns:a16="http://schemas.microsoft.com/office/drawing/2014/main" id="{BD6884F1-45B8-67AA-6418-316403E96609}"/>
              </a:ext>
            </a:extLst>
          </p:cNvPr>
          <p:cNvSpPr txBox="1"/>
          <p:nvPr/>
        </p:nvSpPr>
        <p:spPr>
          <a:xfrm>
            <a:off x="756396" y="210110"/>
            <a:ext cx="1594038" cy="36933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 Website : -</a:t>
            </a:r>
          </a:p>
        </p:txBody>
      </p:sp>
    </p:spTree>
    <p:extLst>
      <p:ext uri="{BB962C8B-B14F-4D97-AF65-F5344CB8AC3E}">
        <p14:creationId xmlns:p14="http://schemas.microsoft.com/office/powerpoint/2010/main" val="356977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3"/>
          <p:cNvSpPr txBox="1"/>
          <p:nvPr/>
        </p:nvSpPr>
        <p:spPr>
          <a:xfrm>
            <a:off x="250766" y="1442505"/>
            <a:ext cx="11213253" cy="3970277"/>
          </a:xfrm>
          <a:prstGeom prst="rect">
            <a:avLst/>
          </a:prstGeom>
          <a:noFill/>
          <a:ln>
            <a:noFill/>
          </a:ln>
        </p:spPr>
        <p:txBody>
          <a:bodyPr spcFirstLastPara="1" wrap="square" lIns="91425" tIns="45700" rIns="91425" bIns="45700" anchor="t" anchorCtr="0">
            <a:spAutoFit/>
          </a:bodyPr>
          <a:lstStyle/>
          <a:p>
            <a:pPr algn="just">
              <a:buClr>
                <a:schemeClr val="dk1"/>
              </a:buClr>
              <a:buSzPts val="1800"/>
            </a:pPr>
            <a:r>
              <a:rPr lang="en-US" sz="1800" b="1" dirty="0">
                <a:solidFill>
                  <a:schemeClr val="dk1"/>
                </a:solidFill>
                <a:latin typeface="Times New Roman"/>
                <a:ea typeface="Calibri"/>
                <a:cs typeface="Times New Roman"/>
                <a:sym typeface="Calibri"/>
              </a:rPr>
              <a:t>Name :- </a:t>
            </a:r>
            <a:r>
              <a:rPr lang="en-US" b="1" dirty="0" err="1">
                <a:solidFill>
                  <a:schemeClr val="dk1"/>
                </a:solidFill>
                <a:latin typeface="Times New Roman"/>
                <a:ea typeface="Calibri"/>
                <a:cs typeface="Times New Roman"/>
                <a:sym typeface="Calibri"/>
              </a:rPr>
              <a:t>Manekunta</a:t>
            </a:r>
            <a:r>
              <a:rPr lang="en-US" b="1" dirty="0">
                <a:solidFill>
                  <a:schemeClr val="dk1"/>
                </a:solidFill>
                <a:latin typeface="Times New Roman"/>
                <a:ea typeface="Calibri"/>
                <a:cs typeface="Times New Roman"/>
                <a:sym typeface="Calibri"/>
              </a:rPr>
              <a:t> Ramesh Kumar</a:t>
            </a:r>
            <a:endParaRPr lang="en-US" sz="1800" b="1" dirty="0">
              <a:solidFill>
                <a:schemeClr val="dk1"/>
              </a:solidFill>
              <a:latin typeface="Times New Roman" panose="02020603050405020304" pitchFamily="18" charset="0"/>
              <a:ea typeface="Calibri"/>
              <a:cs typeface="Times New Roman" panose="02020603050405020304" pitchFamily="18" charset="0"/>
              <a:sym typeface="Calibri"/>
            </a:endParaRPr>
          </a:p>
          <a:p>
            <a:pPr marR="0" lvl="0" algn="just" rtl="0">
              <a:spcBef>
                <a:spcPts val="0"/>
              </a:spcBef>
              <a:spcAft>
                <a:spcPts val="0"/>
              </a:spcAft>
              <a:buClr>
                <a:schemeClr val="dk1"/>
              </a:buClr>
              <a:buSzPts val="1800"/>
            </a:pPr>
            <a:r>
              <a:rPr lang="en-US" sz="1800" b="1" dirty="0">
                <a:solidFill>
                  <a:schemeClr val="dk1"/>
                </a:solidFill>
                <a:latin typeface="Times New Roman" panose="02020603050405020304" pitchFamily="18" charset="0"/>
                <a:ea typeface="Calibri"/>
                <a:cs typeface="Times New Roman" panose="02020603050405020304" pitchFamily="18" charset="0"/>
                <a:sym typeface="Calibri"/>
              </a:rPr>
              <a:t>Batch :- Ai Elite-16</a:t>
            </a:r>
          </a:p>
          <a:p>
            <a:pPr algn="just">
              <a:buClr>
                <a:schemeClr val="dk1"/>
              </a:buClr>
              <a:buSzPts val="1800"/>
            </a:pPr>
            <a:r>
              <a:rPr lang="en-US" sz="1800" b="1" dirty="0">
                <a:solidFill>
                  <a:schemeClr val="dk1"/>
                </a:solidFill>
                <a:latin typeface="Times New Roman"/>
                <a:ea typeface="Calibri"/>
                <a:cs typeface="Times New Roman"/>
                <a:sym typeface="Calibri"/>
              </a:rPr>
              <a:t>Qualification :-</a:t>
            </a:r>
            <a:r>
              <a:rPr lang="en-US" b="1" dirty="0">
                <a:solidFill>
                  <a:schemeClr val="dk1"/>
                </a:solidFill>
                <a:latin typeface="Times New Roman"/>
                <a:ea typeface="Calibri"/>
                <a:cs typeface="Times New Roman"/>
                <a:sym typeface="Calibri"/>
              </a:rPr>
              <a:t> </a:t>
            </a:r>
            <a:r>
              <a:rPr lang="en-US" b="1" dirty="0" err="1">
                <a:solidFill>
                  <a:schemeClr val="dk1"/>
                </a:solidFill>
                <a:latin typeface="Times New Roman"/>
                <a:ea typeface="Calibri"/>
                <a:cs typeface="Times New Roman"/>
                <a:sym typeface="Calibri"/>
              </a:rPr>
              <a:t>B.tech</a:t>
            </a:r>
            <a:r>
              <a:rPr lang="en-US" b="1" dirty="0">
                <a:solidFill>
                  <a:schemeClr val="dk1"/>
                </a:solidFill>
                <a:latin typeface="Times New Roman"/>
                <a:ea typeface="Calibri"/>
                <a:cs typeface="Times New Roman"/>
                <a:sym typeface="Calibri"/>
              </a:rPr>
              <a:t>(Mechanical)</a:t>
            </a:r>
            <a:endParaRPr lang="en-US" sz="1800" b="1" dirty="0">
              <a:solidFill>
                <a:schemeClr val="dk1"/>
              </a:solidFill>
              <a:latin typeface="Times New Roman"/>
              <a:ea typeface="Calibri"/>
              <a:cs typeface="Times New Roman"/>
            </a:endParaRPr>
          </a:p>
          <a:p>
            <a:pPr marR="0" lvl="0" algn="just" rtl="0">
              <a:spcBef>
                <a:spcPts val="0"/>
              </a:spcBef>
              <a:spcAft>
                <a:spcPts val="0"/>
              </a:spcAft>
              <a:buClr>
                <a:schemeClr val="dk1"/>
              </a:buClr>
              <a:buSzPts val="1800"/>
            </a:pPr>
            <a:endParaRPr lang="en-US" sz="1800" b="1" dirty="0">
              <a:solidFill>
                <a:schemeClr val="dk1"/>
              </a:solidFill>
              <a:latin typeface="Times New Roman" panose="02020603050405020304" pitchFamily="18" charset="0"/>
              <a:ea typeface="Calibri"/>
              <a:cs typeface="Times New Roman" panose="02020603050405020304" pitchFamily="18" charset="0"/>
              <a:sym typeface="Calibri"/>
            </a:endParaRPr>
          </a:p>
          <a:p>
            <a:pPr lvl="0" algn="just">
              <a:buClr>
                <a:schemeClr val="dk1"/>
              </a:buClr>
              <a:buSzPts val="1800"/>
            </a:pPr>
            <a:r>
              <a:rPr lang="en-US" sz="1800" b="1" dirty="0">
                <a:solidFill>
                  <a:schemeClr val="dk1"/>
                </a:solidFill>
                <a:latin typeface="Times New Roman" panose="02020603050405020304" pitchFamily="18" charset="0"/>
                <a:ea typeface="Calibri"/>
                <a:cs typeface="Times New Roman" panose="02020603050405020304" pitchFamily="18" charset="0"/>
                <a:sym typeface="Calibri"/>
              </a:rPr>
              <a:t>Why Data Science:</a:t>
            </a:r>
          </a:p>
          <a:p>
            <a:pPr lvl="0" algn="just">
              <a:buClr>
                <a:schemeClr val="dk1"/>
              </a:buClr>
              <a:buSzPts val="1800"/>
            </a:pPr>
            <a:endParaRPr lang="en-US" sz="1800" b="1" dirty="0">
              <a:solidFill>
                <a:schemeClr val="dk1"/>
              </a:solidFill>
              <a:latin typeface="Times New Roman" panose="02020603050405020304" pitchFamily="18" charset="0"/>
              <a:ea typeface="Calibri"/>
              <a:cs typeface="Times New Roman" panose="02020603050405020304" pitchFamily="18" charset="0"/>
              <a:sym typeface="Calibri"/>
            </a:endParaRPr>
          </a:p>
          <a:p>
            <a:pPr marR="0" lvl="0" algn="l" rtl="0">
              <a:spcBef>
                <a:spcPts val="0"/>
              </a:spcBef>
              <a:spcAft>
                <a:spcPts val="0"/>
              </a:spcAft>
              <a:buClr>
                <a:schemeClr val="dk1"/>
              </a:buClr>
              <a:buSzPts val="1800"/>
            </a:pPr>
            <a:endParaRPr lang="en-US" sz="1800" b="1" dirty="0">
              <a:solidFill>
                <a:schemeClr val="dk1"/>
              </a:solidFill>
              <a:latin typeface="Times New Roman" panose="02020603050405020304" pitchFamily="18" charset="0"/>
              <a:ea typeface="Calibri"/>
              <a:cs typeface="Times New Roman" panose="02020603050405020304" pitchFamily="18" charset="0"/>
              <a:sym typeface="Calibri"/>
            </a:endParaRPr>
          </a:p>
          <a:p>
            <a:pPr lvl="0">
              <a:buClr>
                <a:schemeClr val="dk1"/>
              </a:buClr>
              <a:buSzPts val="1800"/>
            </a:pPr>
            <a:endParaRPr lang="en-US" sz="1800" b="1" dirty="0">
              <a:solidFill>
                <a:schemeClr val="dk1"/>
              </a:solidFill>
              <a:latin typeface="Times New Roman" panose="02020603050405020304" pitchFamily="18" charset="0"/>
              <a:ea typeface="Calibri"/>
              <a:cs typeface="Times New Roman" panose="02020603050405020304" pitchFamily="18" charset="0"/>
              <a:sym typeface="Calibri"/>
            </a:endParaRPr>
          </a:p>
          <a:p>
            <a:pPr lvl="0">
              <a:buClr>
                <a:schemeClr val="dk1"/>
              </a:buClr>
              <a:buSzPts val="1800"/>
            </a:pPr>
            <a:endParaRPr lang="en-US" b="1" dirty="0">
              <a:solidFill>
                <a:schemeClr val="dk1"/>
              </a:solidFill>
              <a:latin typeface="Times New Roman" panose="02020603050405020304" pitchFamily="18" charset="0"/>
              <a:ea typeface="Calibri"/>
              <a:cs typeface="Times New Roman" panose="02020603050405020304" pitchFamily="18" charset="0"/>
              <a:sym typeface="Calibri"/>
            </a:endParaRPr>
          </a:p>
          <a:p>
            <a:pPr lvl="0">
              <a:buClr>
                <a:schemeClr val="dk1"/>
              </a:buClr>
              <a:buSzPts val="1800"/>
            </a:pPr>
            <a:endParaRPr lang="en-US" sz="1800" b="1" dirty="0">
              <a:solidFill>
                <a:schemeClr val="dk1"/>
              </a:solidFill>
              <a:latin typeface="Times New Roman" panose="02020603050405020304" pitchFamily="18" charset="0"/>
              <a:ea typeface="Calibri"/>
              <a:cs typeface="Times New Roman" panose="02020603050405020304" pitchFamily="18" charset="0"/>
              <a:sym typeface="Calibri"/>
            </a:endParaRPr>
          </a:p>
          <a:p>
            <a:pPr lvl="0">
              <a:buClr>
                <a:schemeClr val="dk1"/>
              </a:buClr>
              <a:buSzPts val="1800"/>
            </a:pPr>
            <a:endParaRPr lang="en-US" b="1" dirty="0">
              <a:solidFill>
                <a:schemeClr val="dk1"/>
              </a:solidFill>
              <a:latin typeface="Times New Roman" panose="02020603050405020304" pitchFamily="18" charset="0"/>
              <a:ea typeface="Calibri"/>
              <a:cs typeface="Times New Roman" panose="02020603050405020304" pitchFamily="18" charset="0"/>
              <a:sym typeface="Calibri"/>
            </a:endParaRPr>
          </a:p>
          <a:p>
            <a:pPr lvl="0">
              <a:buClr>
                <a:schemeClr val="dk1"/>
              </a:buClr>
              <a:buSzPts val="1800"/>
            </a:pPr>
            <a:endParaRPr lang="en-US" sz="1800" b="1" dirty="0">
              <a:solidFill>
                <a:schemeClr val="dk1"/>
              </a:solidFill>
              <a:latin typeface="Times New Roman" panose="02020603050405020304" pitchFamily="18" charset="0"/>
              <a:ea typeface="Calibri"/>
              <a:cs typeface="Times New Roman" panose="02020603050405020304" pitchFamily="18" charset="0"/>
              <a:sym typeface="Calibri"/>
            </a:endParaRPr>
          </a:p>
          <a:p>
            <a:pPr>
              <a:buClr>
                <a:schemeClr val="dk1"/>
              </a:buClr>
              <a:buSzPts val="1800"/>
            </a:pPr>
            <a:endParaRPr lang="en-US" sz="1800" b="1">
              <a:solidFill>
                <a:schemeClr val="dk1"/>
              </a:solidFill>
              <a:latin typeface="Times New Roman"/>
              <a:ea typeface="Calibri"/>
              <a:cs typeface="Times New Roman"/>
            </a:endParaRPr>
          </a:p>
          <a:p>
            <a:pPr>
              <a:buClr>
                <a:schemeClr val="dk1"/>
              </a:buClr>
              <a:buSzPts val="1800"/>
            </a:pPr>
            <a:endParaRPr b="1" u="sng" dirty="0">
              <a:solidFill>
                <a:schemeClr val="accent1"/>
              </a:solidFill>
              <a:latin typeface="Times New Roman" panose="02020603050405020304" pitchFamily="18" charset="0"/>
              <a:ea typeface="Calibri"/>
              <a:cs typeface="Times New Roman" panose="02020603050405020304" pitchFamily="18" charset="0"/>
              <a:sym typeface="Calibri"/>
            </a:endParaRPr>
          </a:p>
        </p:txBody>
      </p:sp>
      <p:sp>
        <p:nvSpPr>
          <p:cNvPr id="105" name="Google Shape;105;p3"/>
          <p:cNvSpPr txBox="1"/>
          <p:nvPr/>
        </p:nvSpPr>
        <p:spPr>
          <a:xfrm>
            <a:off x="469220" y="776772"/>
            <a:ext cx="6099463" cy="387758"/>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FF0000"/>
              </a:buClr>
              <a:buSzPts val="3200"/>
              <a:buFont typeface="Lato Black"/>
              <a:buNone/>
            </a:pPr>
            <a:r>
              <a:rPr lang="en-IN" sz="2400" b="1" i="0" u="sng" strike="noStrike" cap="none" dirty="0">
                <a:solidFill>
                  <a:srgbClr val="FF0000"/>
                </a:solidFill>
                <a:latin typeface="Times New Roman" panose="02020603050405020304" pitchFamily="18" charset="0"/>
                <a:ea typeface="Lato Black"/>
                <a:cs typeface="Times New Roman" panose="02020603050405020304" pitchFamily="18" charset="0"/>
                <a:sym typeface="Lato Black"/>
              </a:rPr>
              <a:t>About me</a:t>
            </a:r>
            <a:endParaRPr b="1" i="0" u="sng" strike="noStrike" cap="none" dirty="0">
              <a:solidFill>
                <a:srgbClr val="FF0000"/>
              </a:solidFill>
              <a:latin typeface="Times New Roman" panose="02020603050405020304" pitchFamily="18" charset="0"/>
              <a:ea typeface="Calibri"/>
              <a:cs typeface="Times New Roman" panose="02020603050405020304" pitchFamily="18" charset="0"/>
              <a:sym typeface="Calibri"/>
            </a:endParaRPr>
          </a:p>
        </p:txBody>
      </p:sp>
      <p:sp>
        <p:nvSpPr>
          <p:cNvPr id="2" name="Rectangle 1">
            <a:extLst>
              <a:ext uri="{FF2B5EF4-FFF2-40B4-BE49-F238E27FC236}">
                <a16:creationId xmlns:a16="http://schemas.microsoft.com/office/drawing/2014/main" id="{A4BE60C9-75D2-7909-5900-B48C3062461C}"/>
              </a:ext>
            </a:extLst>
          </p:cNvPr>
          <p:cNvSpPr>
            <a:spLocks noChangeArrowheads="1"/>
          </p:cNvSpPr>
          <p:nvPr/>
        </p:nvSpPr>
        <p:spPr bwMode="auto">
          <a:xfrm>
            <a:off x="2446777" y="3160642"/>
            <a:ext cx="7298265"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kumimoji="0" lang="en-US" altLang="en-US" sz="1800" b="0" i="0" u="none" strike="noStrike" cap="none" normalizeH="0" baseline="0" dirty="0">
                <a:ln>
                  <a:noFill/>
                </a:ln>
                <a:effectLst/>
                <a:latin typeface="Arial"/>
                <a:cs typeface="Arial"/>
              </a:rPr>
              <a:t>With a </a:t>
            </a:r>
            <a:r>
              <a:rPr lang="en-US" altLang="en-US" dirty="0">
                <a:latin typeface="Arial"/>
                <a:cs typeface="Arial"/>
              </a:rPr>
              <a:t>mechanical Engineering </a:t>
            </a:r>
            <a:r>
              <a:rPr kumimoji="0" lang="en-US" altLang="en-US" sz="1800" b="0" i="0" u="none" strike="noStrike" cap="none" normalizeH="0" baseline="0" dirty="0">
                <a:ln>
                  <a:noFill/>
                </a:ln>
                <a:effectLst/>
                <a:latin typeface="Arial"/>
                <a:cs typeface="Arial"/>
              </a:rPr>
              <a:t>in statistics, moving into data science opens up a world of professional opportunities. You may use your solid statistical education to solve challenging real-world issues. Data science offers a great way to maximize your skills and make meaningful contributions in the data-driven world because of its high demand, multidisciplinary appeal, and chances for lifelong learning.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5216" y="509294"/>
            <a:ext cx="11109960" cy="548639"/>
          </a:xfrm>
        </p:spPr>
        <p:txBody>
          <a:bodyPr>
            <a:normAutofit/>
          </a:bodyPr>
          <a:lstStyle/>
          <a:p>
            <a:pPr algn="l"/>
            <a:r>
              <a:rPr lang="en-US" sz="2400" b="1" u="sng" dirty="0">
                <a:solidFill>
                  <a:schemeClr val="tx1"/>
                </a:solidFill>
                <a:latin typeface="Times New Roman"/>
                <a:cs typeface="Times New Roman"/>
              </a:rPr>
              <a:t>Application of Personality Prediction Web Application:-</a:t>
            </a:r>
          </a:p>
        </p:txBody>
      </p:sp>
      <p:sp>
        <p:nvSpPr>
          <p:cNvPr id="3" name="Subtitle 2"/>
          <p:cNvSpPr>
            <a:spLocks noGrp="1"/>
          </p:cNvSpPr>
          <p:nvPr>
            <p:ph type="subTitle" idx="1"/>
          </p:nvPr>
        </p:nvSpPr>
        <p:spPr>
          <a:xfrm>
            <a:off x="585216" y="1051560"/>
            <a:ext cx="11109960" cy="4974336"/>
          </a:xfrm>
        </p:spPr>
        <p:txBody>
          <a:bodyPr>
            <a:normAutofit fontScale="92500" lnSpcReduction="20000"/>
          </a:bodyPr>
          <a:lstStyle/>
          <a:p>
            <a:pPr algn="just">
              <a:buFont typeface="Arial" panose="020B0604020202020204" pitchFamily="34" charset="0"/>
              <a:buChar char="•"/>
            </a:pPr>
            <a:endParaRPr lang="en-US" sz="1600" dirty="0">
              <a:solidFill>
                <a:schemeClr val="tx1"/>
              </a:solidFill>
              <a:latin typeface="Times New Roman"/>
              <a:cs typeface="Times New Roman"/>
            </a:endParaRPr>
          </a:p>
          <a:p>
            <a:pPr algn="just">
              <a:buFont typeface="Arial" panose="020B0604020202020204" pitchFamily="34" charset="0"/>
              <a:buChar char="•"/>
            </a:pPr>
            <a:r>
              <a:rPr lang="en-US" sz="1600" dirty="0">
                <a:solidFill>
                  <a:schemeClr val="tx1"/>
                </a:solidFill>
                <a:latin typeface="Times New Roman"/>
                <a:cs typeface="Times New Roman"/>
              </a:rPr>
              <a:t>This web application can be used to identify the  Heart disease based on the Probability of the model.</a:t>
            </a:r>
          </a:p>
          <a:p>
            <a:pPr algn="just">
              <a:buFont typeface="Arial" panose="020B0604020202020204" pitchFamily="34" charset="0"/>
              <a:buChar char="•"/>
            </a:pPr>
            <a:r>
              <a:rPr lang="en-US" sz="1600" dirty="0">
                <a:solidFill>
                  <a:schemeClr val="tx1"/>
                </a:solidFill>
                <a:latin typeface="Times New Roman"/>
                <a:cs typeface="Times New Roman"/>
              </a:rPr>
              <a:t>This web application can be used to analyze (or)  predicted the  Disease of the patient</a:t>
            </a:r>
          </a:p>
          <a:p>
            <a:pPr marL="50800" algn="just"/>
            <a:endParaRPr lang="en-US" b="1" u="sng" dirty="0">
              <a:solidFill>
                <a:schemeClr val="tx1"/>
              </a:solidFill>
              <a:latin typeface="Times New Roman"/>
              <a:cs typeface="Times New Roman"/>
            </a:endParaRPr>
          </a:p>
          <a:p>
            <a:pPr marL="50800" algn="just"/>
            <a:endParaRPr lang="en-US" b="1" u="sng" dirty="0">
              <a:solidFill>
                <a:schemeClr val="tx1"/>
              </a:solidFill>
              <a:latin typeface="Times New Roman"/>
              <a:cs typeface="Times New Roman"/>
            </a:endParaRPr>
          </a:p>
          <a:p>
            <a:pPr marL="50800" indent="0" algn="just"/>
            <a:r>
              <a:rPr lang="en-US" b="1" u="sng" dirty="0">
                <a:solidFill>
                  <a:schemeClr val="tx1"/>
                </a:solidFill>
                <a:latin typeface="Times New Roman"/>
                <a:cs typeface="Times New Roman"/>
              </a:rPr>
              <a:t>Conclusion:-</a:t>
            </a:r>
            <a:endParaRPr lang="en-US" dirty="0">
              <a:solidFill>
                <a:schemeClr val="tx1"/>
              </a:solidFill>
            </a:endParaRPr>
          </a:p>
          <a:p>
            <a:pPr marL="50800" algn="just"/>
            <a:endParaRPr lang="en-US" b="1" u="sng" dirty="0">
              <a:solidFill>
                <a:schemeClr val="tx1"/>
              </a:solidFill>
              <a:latin typeface="Times New Roman"/>
              <a:cs typeface="Times New Roman"/>
            </a:endParaRPr>
          </a:p>
          <a:p>
            <a:pPr marL="336550" indent="-285750" algn="just">
              <a:buFont typeface="Arial" panose="020B0604020202020204" pitchFamily="34" charset="0"/>
              <a:buChar char="•"/>
            </a:pPr>
            <a:r>
              <a:rPr lang="en-US" dirty="0">
                <a:solidFill>
                  <a:schemeClr val="tx1"/>
                </a:solidFill>
                <a:latin typeface="Times New Roman"/>
                <a:cs typeface="Times New Roman"/>
              </a:rPr>
              <a:t>In conclusion, journey through the analysis and model development of personality dataset with  decision tree has been insightful and productive. I understand the problem statements, and I collect the data and understand that data to perform better analysis and prepare the data perform necessary data cleaning steps. </a:t>
            </a:r>
            <a:endParaRPr lang="en-US">
              <a:solidFill>
                <a:schemeClr val="tx1"/>
              </a:solidFill>
              <a:latin typeface="Times New Roman" panose="02020603050405020304" pitchFamily="18" charset="0"/>
              <a:cs typeface="Times New Roman" panose="02020603050405020304" pitchFamily="18" charset="0"/>
            </a:endParaRPr>
          </a:p>
          <a:p>
            <a:pPr marL="336550" indent="-285750" algn="just">
              <a:buFont typeface="Arial" panose="020B0604020202020204" pitchFamily="34" charset="0"/>
              <a:buChar char="•"/>
            </a:pPr>
            <a:r>
              <a:rPr lang="en-US" dirty="0">
                <a:solidFill>
                  <a:schemeClr val="tx1"/>
                </a:solidFill>
                <a:ea typeface="+mn-lt"/>
                <a:cs typeface="+mn-lt"/>
              </a:rPr>
              <a:t>The dataset has been used in various studies to predict the presence of coronary heart disease with high accuracy, with some models achieving up to 98% accuracy.</a:t>
            </a:r>
          </a:p>
          <a:p>
            <a:pPr marL="336550" indent="-285750" algn="just">
              <a:buFont typeface="Arial" panose="020B0604020202020204" pitchFamily="34" charset="0"/>
              <a:buChar char="•"/>
            </a:pPr>
            <a:r>
              <a:rPr lang="en-US" sz="2000" dirty="0">
                <a:solidFill>
                  <a:schemeClr val="tx1"/>
                </a:solidFill>
                <a:latin typeface="Times New Roman"/>
                <a:ea typeface="+mn-lt"/>
                <a:cs typeface="+mn-lt"/>
              </a:rPr>
              <a:t>The heart disease dataset is a valuable resource for researchers and clinicians seeking to develop and evaluate machine learning models for predicting the presence of coronary heart disease. The dataset has been used in various studies to achieve high accuracy and has the potential to improve the diagnosis and treatment of heart </a:t>
            </a:r>
            <a:endParaRPr lang="en-US" sz="2000">
              <a:solidFill>
                <a:schemeClr val="tx1"/>
              </a:solidFill>
              <a:latin typeface="Times New Roman"/>
              <a:cs typeface="Times New Roman"/>
            </a:endParaRPr>
          </a:p>
          <a:p>
            <a:pPr marL="50800" indent="0" algn="just"/>
            <a:endParaRPr lang="en-US" sz="20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358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15"/>
        <p:cNvGrpSpPr/>
        <p:nvPr/>
      </p:nvGrpSpPr>
      <p:grpSpPr>
        <a:xfrm>
          <a:off x="0" y="0"/>
          <a:ext cx="0" cy="0"/>
          <a:chOff x="0" y="0"/>
          <a:chExt cx="0" cy="0"/>
        </a:xfrm>
      </p:grpSpPr>
      <p:pic>
        <p:nvPicPr>
          <p:cNvPr id="7" name="Picture 6" descr="A stethoscope and a heart&#10;&#10;Description automatically generated">
            <a:extLst>
              <a:ext uri="{FF2B5EF4-FFF2-40B4-BE49-F238E27FC236}">
                <a16:creationId xmlns:a16="http://schemas.microsoft.com/office/drawing/2014/main" id="{4D4E755E-D55D-E94D-1BEC-F7801D865AA0}"/>
              </a:ext>
            </a:extLst>
          </p:cNvPr>
          <p:cNvPicPr>
            <a:picLocks noChangeAspect="1"/>
          </p:cNvPicPr>
          <p:nvPr/>
        </p:nvPicPr>
        <p:blipFill rotWithShape="1">
          <a:blip r:embed="rId3"/>
          <a:srcRect t="11391" b="21042"/>
          <a:stretch/>
        </p:blipFill>
        <p:spPr>
          <a:xfrm>
            <a:off x="20" y="10"/>
            <a:ext cx="12191980" cy="6857990"/>
          </a:xfrm>
          <a:prstGeom prst="rect">
            <a:avLst/>
          </a:prstGeom>
        </p:spPr>
      </p:pic>
      <p:sp>
        <p:nvSpPr>
          <p:cNvPr id="9" name="Freeform: Shape 8">
            <a:extLst>
              <a:ext uri="{FF2B5EF4-FFF2-40B4-BE49-F238E27FC236}">
                <a16:creationId xmlns:a16="http://schemas.microsoft.com/office/drawing/2014/main" id="{85C2136B-77EC-41E9-BDB6-58A4AE142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33800"/>
            <a:ext cx="762000" cy="3124200"/>
          </a:xfrm>
          <a:custGeom>
            <a:avLst/>
            <a:gdLst>
              <a:gd name="connsiteX0" fmla="*/ 0 w 762000"/>
              <a:gd name="connsiteY0" fmla="*/ 0 h 3124200"/>
              <a:gd name="connsiteX1" fmla="*/ 762000 w 762000"/>
              <a:gd name="connsiteY1" fmla="*/ 3124200 h 3124200"/>
              <a:gd name="connsiteX2" fmla="*/ 0 w 762000"/>
              <a:gd name="connsiteY2" fmla="*/ 3124200 h 3124200"/>
            </a:gdLst>
            <a:ahLst/>
            <a:cxnLst>
              <a:cxn ang="0">
                <a:pos x="connsiteX0" y="connsiteY0"/>
              </a:cxn>
              <a:cxn ang="0">
                <a:pos x="connsiteX1" y="connsiteY1"/>
              </a:cxn>
              <a:cxn ang="0">
                <a:pos x="connsiteX2" y="connsiteY2"/>
              </a:cxn>
            </a:cxnLst>
            <a:rect l="l" t="t" r="r" b="b"/>
            <a:pathLst>
              <a:path w="762000" h="3124200">
                <a:moveTo>
                  <a:pt x="0" y="0"/>
                </a:moveTo>
                <a:lnTo>
                  <a:pt x="762000" y="3124200"/>
                </a:lnTo>
                <a:lnTo>
                  <a:pt x="0" y="31242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0" name="Straight Connector 9">
            <a:extLst>
              <a:ext uri="{FF2B5EF4-FFF2-40B4-BE49-F238E27FC236}">
                <a16:creationId xmlns:a16="http://schemas.microsoft.com/office/drawing/2014/main" id="{E55891F3-A5E2-4418-8950-25FA2B7312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274002" y="4502552"/>
            <a:ext cx="2917998" cy="235544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B1FCEB1-A7E1-417C-A7EF-AA30D5A0859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3500" y="-16625"/>
            <a:ext cx="2667482" cy="68746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Freeform: Shape 12">
            <a:extLst>
              <a:ext uri="{FF2B5EF4-FFF2-40B4-BE49-F238E27FC236}">
                <a16:creationId xmlns:a16="http://schemas.microsoft.com/office/drawing/2014/main" id="{7FBCF2A6-1F18-4B68-B5D2-5B763ED41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2923" y="-16625"/>
            <a:ext cx="1269077" cy="6874625"/>
          </a:xfrm>
          <a:custGeom>
            <a:avLst/>
            <a:gdLst>
              <a:gd name="connsiteX0" fmla="*/ 714894 w 1269077"/>
              <a:gd name="connsiteY0" fmla="*/ 0 h 6874625"/>
              <a:gd name="connsiteX1" fmla="*/ 1269077 w 1269077"/>
              <a:gd name="connsiteY1" fmla="*/ 16625 h 6874625"/>
              <a:gd name="connsiteX2" fmla="*/ 1269077 w 1269077"/>
              <a:gd name="connsiteY2" fmla="*/ 6874625 h 6874625"/>
              <a:gd name="connsiteX3" fmla="*/ 0 w 1269077"/>
              <a:gd name="connsiteY3" fmla="*/ 6874625 h 6874625"/>
            </a:gdLst>
            <a:ahLst/>
            <a:cxnLst>
              <a:cxn ang="0">
                <a:pos x="connsiteX0" y="connsiteY0"/>
              </a:cxn>
              <a:cxn ang="0">
                <a:pos x="connsiteX1" y="connsiteY1"/>
              </a:cxn>
              <a:cxn ang="0">
                <a:pos x="connsiteX2" y="connsiteY2"/>
              </a:cxn>
              <a:cxn ang="0">
                <a:pos x="connsiteX3" y="connsiteY3"/>
              </a:cxn>
            </a:cxnLst>
            <a:rect l="l" t="t" r="r" b="b"/>
            <a:pathLst>
              <a:path w="1269077" h="6874625">
                <a:moveTo>
                  <a:pt x="714894" y="0"/>
                </a:moveTo>
                <a:lnTo>
                  <a:pt x="1269077" y="16625"/>
                </a:lnTo>
                <a:lnTo>
                  <a:pt x="1269077" y="6874625"/>
                </a:lnTo>
                <a:lnTo>
                  <a:pt x="0" y="6874625"/>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FF3A27FB-A693-4A75-951E-0C77CD98F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374" y="-16624"/>
            <a:ext cx="1983626" cy="6874625"/>
          </a:xfrm>
          <a:custGeom>
            <a:avLst/>
            <a:gdLst>
              <a:gd name="connsiteX0" fmla="*/ 0 w 1983626"/>
              <a:gd name="connsiteY0" fmla="*/ 0 h 6874625"/>
              <a:gd name="connsiteX1" fmla="*/ 1983626 w 1983626"/>
              <a:gd name="connsiteY1" fmla="*/ 0 h 6874625"/>
              <a:gd name="connsiteX2" fmla="*/ 1983626 w 1983626"/>
              <a:gd name="connsiteY2" fmla="*/ 6874625 h 6874625"/>
              <a:gd name="connsiteX3" fmla="*/ 1522181 w 1983626"/>
              <a:gd name="connsiteY3" fmla="*/ 6874625 h 6874625"/>
            </a:gdLst>
            <a:ahLst/>
            <a:cxnLst>
              <a:cxn ang="0">
                <a:pos x="connsiteX0" y="connsiteY0"/>
              </a:cxn>
              <a:cxn ang="0">
                <a:pos x="connsiteX1" y="connsiteY1"/>
              </a:cxn>
              <a:cxn ang="0">
                <a:pos x="connsiteX2" y="connsiteY2"/>
              </a:cxn>
              <a:cxn ang="0">
                <a:pos x="connsiteX3" y="connsiteY3"/>
              </a:cxn>
            </a:cxnLst>
            <a:rect l="l" t="t" r="r" b="b"/>
            <a:pathLst>
              <a:path w="1983626" h="6874625">
                <a:moveTo>
                  <a:pt x="0" y="0"/>
                </a:moveTo>
                <a:lnTo>
                  <a:pt x="1983626" y="0"/>
                </a:lnTo>
                <a:lnTo>
                  <a:pt x="1983626" y="6874625"/>
                </a:lnTo>
                <a:lnTo>
                  <a:pt x="1522181" y="6874625"/>
                </a:lnTo>
                <a:close/>
              </a:path>
            </a:pathLst>
          </a:cu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AutoShape 2" descr="100,000 Thank you green Vector Images | Depositphotos">
            <a:extLst>
              <a:ext uri="{FF2B5EF4-FFF2-40B4-BE49-F238E27FC236}">
                <a16:creationId xmlns:a16="http://schemas.microsoft.com/office/drawing/2014/main" id="{AA574569-3A89-B6B2-25D4-688D6BCCF3F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4" descr="100,000 Thank you green Vector Images | Depositphotos">
            <a:extLst>
              <a:ext uri="{FF2B5EF4-FFF2-40B4-BE49-F238E27FC236}">
                <a16:creationId xmlns:a16="http://schemas.microsoft.com/office/drawing/2014/main" id="{9C515F81-24C2-098B-C1DF-D582F8A19F02}"/>
              </a:ext>
            </a:extLst>
          </p:cNvPr>
          <p:cNvSpPr>
            <a:spLocks noChangeAspect="1" noChangeArrowheads="1"/>
          </p:cNvSpPr>
          <p:nvPr/>
        </p:nvSpPr>
        <p:spPr bwMode="auto">
          <a:xfrm>
            <a:off x="2650067" y="-16933"/>
            <a:ext cx="3750733" cy="375073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4855" y="1261331"/>
            <a:ext cx="3497565" cy="3002662"/>
          </a:xfrm>
        </p:spPr>
        <p:txBody>
          <a:bodyPr>
            <a:normAutofit/>
          </a:bodyPr>
          <a:lstStyle/>
          <a:p>
            <a:pPr algn="l"/>
            <a:r>
              <a:rPr lang="en-US" sz="4400" b="1" u="sng" dirty="0">
                <a:solidFill>
                  <a:schemeClr val="tx1"/>
                </a:solidFill>
                <a:latin typeface="Times New Roman"/>
                <a:cs typeface="Times New Roman"/>
              </a:rPr>
              <a:t>Machine Learning Project Description</a:t>
            </a:r>
          </a:p>
        </p:txBody>
      </p:sp>
      <p:sp>
        <p:nvSpPr>
          <p:cNvPr id="3" name="Subtitle 2"/>
          <p:cNvSpPr>
            <a:spLocks noGrp="1"/>
          </p:cNvSpPr>
          <p:nvPr>
            <p:ph type="subTitle" idx="1"/>
          </p:nvPr>
        </p:nvSpPr>
        <p:spPr>
          <a:xfrm>
            <a:off x="6094374" y="4263992"/>
            <a:ext cx="3498045" cy="1325857"/>
          </a:xfrm>
        </p:spPr>
        <p:txBody>
          <a:bodyPr>
            <a:normAutofit/>
          </a:bodyPr>
          <a:lstStyle/>
          <a:p>
            <a:pPr algn="l"/>
            <a:r>
              <a:rPr lang="en-US" dirty="0"/>
              <a:t>Heart Disease</a:t>
            </a:r>
          </a:p>
        </p:txBody>
      </p:sp>
      <p:graphicFrame>
        <p:nvGraphicFramePr>
          <p:cNvPr id="6" name="Table 5"/>
          <p:cNvGraphicFramePr>
            <a:graphicFrameLocks noGrp="1"/>
          </p:cNvGraphicFramePr>
          <p:nvPr>
            <p:extLst>
              <p:ext uri="{D42A27DB-BD31-4B8C-83A1-F6EECF244321}">
                <p14:modId xmlns:p14="http://schemas.microsoft.com/office/powerpoint/2010/main" val="4263184579"/>
              </p:ext>
            </p:extLst>
          </p:nvPr>
        </p:nvGraphicFramePr>
        <p:xfrm>
          <a:off x="888603" y="1945213"/>
          <a:ext cx="4887355" cy="2967575"/>
        </p:xfrm>
        <a:graphic>
          <a:graphicData uri="http://schemas.openxmlformats.org/drawingml/2006/table">
            <a:tbl>
              <a:tblPr firstRow="1" bandRow="1">
                <a:solidFill>
                  <a:schemeClr val="tx1">
                    <a:lumMod val="65000"/>
                    <a:lumOff val="35000"/>
                  </a:schemeClr>
                </a:solidFill>
                <a:tableStyleId>{8EC20E35-A176-4012-BC5E-935CFFF8708E}</a:tableStyleId>
              </a:tblPr>
              <a:tblGrid>
                <a:gridCol w="2292434">
                  <a:extLst>
                    <a:ext uri="{9D8B030D-6E8A-4147-A177-3AD203B41FA5}">
                      <a16:colId xmlns:a16="http://schemas.microsoft.com/office/drawing/2014/main" val="20000"/>
                    </a:ext>
                  </a:extLst>
                </a:gridCol>
                <a:gridCol w="2594921">
                  <a:extLst>
                    <a:ext uri="{9D8B030D-6E8A-4147-A177-3AD203B41FA5}">
                      <a16:colId xmlns:a16="http://schemas.microsoft.com/office/drawing/2014/main" val="20001"/>
                    </a:ext>
                  </a:extLst>
                </a:gridCol>
              </a:tblGrid>
              <a:tr h="550991">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1" cap="all" spc="60">
                          <a:solidFill>
                            <a:schemeClr val="tx1"/>
                          </a:solidFill>
                        </a:rPr>
                        <a:t>Titles </a:t>
                      </a:r>
                    </a:p>
                    <a:p>
                      <a:pPr algn="ctr"/>
                      <a:endParaRPr lang="en-US" sz="1000" b="1" cap="all" spc="60">
                        <a:solidFill>
                          <a:schemeClr val="tx1"/>
                        </a:solidFill>
                      </a:endParaRPr>
                    </a:p>
                  </a:txBody>
                  <a:tcPr marL="111687" marR="111687" marT="111687" marB="111687">
                    <a:lnL w="12700" cmpd="sng">
                      <a:noFill/>
                    </a:lnL>
                    <a:lnR w="12700" cmpd="sng">
                      <a:noFill/>
                    </a:lnR>
                    <a:lnT w="12700" cmpd="sng">
                      <a:noFill/>
                    </a:lnT>
                    <a:lnB w="38100" cmpd="sng">
                      <a:noFill/>
                    </a:lnB>
                    <a:noFill/>
                  </a:tcPr>
                </a:tc>
                <a:tc>
                  <a:txBody>
                    <a:bodyPr/>
                    <a:lstStyle/>
                    <a:p>
                      <a:pPr algn="ctr"/>
                      <a:r>
                        <a:rPr lang="en-US" sz="1000" b="1" cap="all" spc="60">
                          <a:solidFill>
                            <a:schemeClr val="tx1"/>
                          </a:solidFill>
                        </a:rPr>
                        <a:t>Description</a:t>
                      </a:r>
                    </a:p>
                  </a:txBody>
                  <a:tcPr marL="111687" marR="111687" marT="111687" marB="111687">
                    <a:lnL w="12700" cmpd="sng">
                      <a:noFill/>
                    </a:lnL>
                    <a:lnR w="12700" cmpd="sng">
                      <a:noFill/>
                    </a:lnR>
                    <a:lnT w="12700" cmpd="sng">
                      <a:noFill/>
                    </a:lnT>
                    <a:lnB w="38100" cmpd="sng">
                      <a:noFill/>
                    </a:lnB>
                    <a:noFill/>
                  </a:tcPr>
                </a:tc>
                <a:extLst>
                  <a:ext uri="{0D108BD9-81ED-4DB2-BD59-A6C34878D82A}">
                    <a16:rowId xmlns:a16="http://schemas.microsoft.com/office/drawing/2014/main" val="10000"/>
                  </a:ext>
                </a:extLst>
              </a:tr>
              <a:tr h="340026">
                <a:tc>
                  <a:txBody>
                    <a:bodyPr/>
                    <a:lstStyle/>
                    <a:p>
                      <a:pPr algn="ctr"/>
                      <a:r>
                        <a:rPr lang="en-US" sz="1300" b="1" cap="none" spc="0">
                          <a:solidFill>
                            <a:schemeClr val="bg1"/>
                          </a:solidFill>
                        </a:rPr>
                        <a:t>Project</a:t>
                      </a:r>
                      <a:r>
                        <a:rPr lang="en-US" sz="1300" b="1" cap="none" spc="0" baseline="0">
                          <a:solidFill>
                            <a:schemeClr val="bg1"/>
                          </a:solidFill>
                        </a:rPr>
                        <a:t> Title</a:t>
                      </a:r>
                      <a:endParaRPr lang="en-US" sz="1300" b="1" cap="none" spc="0">
                        <a:solidFill>
                          <a:schemeClr val="bg1"/>
                        </a:solidFill>
                      </a:endParaRPr>
                    </a:p>
                  </a:txBody>
                  <a:tcPr marL="74458" marR="74458" marT="37229" marB="74458">
                    <a:lnL w="12700" cmpd="sng">
                      <a:noFill/>
                      <a:prstDash val="solid"/>
                    </a:lnL>
                    <a:lnR w="12700" cmpd="sng">
                      <a:noFill/>
                      <a:prstDash val="solid"/>
                    </a:lnR>
                    <a:lnT w="38100" cmpd="sng">
                      <a:noFill/>
                    </a:lnT>
                    <a:lnB w="12700" cmpd="sng">
                      <a:noFill/>
                      <a:prstDash val="solid"/>
                    </a:lnB>
                    <a:solidFill>
                      <a:schemeClr val="tx1">
                        <a:lumMod val="65000"/>
                        <a:lumOff val="35000"/>
                      </a:schemeClr>
                    </a:solidFill>
                  </a:tcPr>
                </a:tc>
                <a:tc>
                  <a:txBody>
                    <a:bodyPr/>
                    <a:lstStyle/>
                    <a:p>
                      <a:pPr algn="ctr"/>
                      <a:r>
                        <a:rPr lang="en-US" sz="1300" b="1" cap="none" spc="0">
                          <a:solidFill>
                            <a:schemeClr val="bg1"/>
                          </a:solidFill>
                        </a:rPr>
                        <a:t>Heart Disease Prediction</a:t>
                      </a:r>
                    </a:p>
                  </a:txBody>
                  <a:tcPr marL="74458" marR="74458" marT="37229" marB="74458">
                    <a:lnL w="12700" cmpd="sng">
                      <a:noFill/>
                      <a:prstDash val="solid"/>
                    </a:lnL>
                    <a:lnR w="12700" cmpd="sng">
                      <a:noFill/>
                      <a:prstDash val="solid"/>
                    </a:lnR>
                    <a:lnT w="38100" cmpd="sng">
                      <a:noFill/>
                    </a:lnT>
                    <a:lnB w="12700" cmpd="sng">
                      <a:noFill/>
                      <a:prstDash val="solid"/>
                    </a:lnB>
                    <a:solidFill>
                      <a:schemeClr val="tx1">
                        <a:lumMod val="65000"/>
                        <a:lumOff val="35000"/>
                      </a:schemeClr>
                    </a:solidFill>
                  </a:tcPr>
                </a:tc>
                <a:extLst>
                  <a:ext uri="{0D108BD9-81ED-4DB2-BD59-A6C34878D82A}">
                    <a16:rowId xmlns:a16="http://schemas.microsoft.com/office/drawing/2014/main" val="10001"/>
                  </a:ext>
                </a:extLst>
              </a:tr>
              <a:tr h="340026">
                <a:tc>
                  <a:txBody>
                    <a:bodyPr/>
                    <a:lstStyle/>
                    <a:p>
                      <a:pPr algn="ctr"/>
                      <a:r>
                        <a:rPr lang="en-US" sz="1300" b="1" cap="none" spc="0">
                          <a:solidFill>
                            <a:schemeClr val="bg1"/>
                          </a:solidFill>
                        </a:rPr>
                        <a:t>Project</a:t>
                      </a:r>
                      <a:r>
                        <a:rPr lang="en-US" sz="1300" b="1" cap="none" spc="0" baseline="0">
                          <a:solidFill>
                            <a:schemeClr val="bg1"/>
                          </a:solidFill>
                        </a:rPr>
                        <a:t> Domain</a:t>
                      </a:r>
                      <a:endParaRPr lang="en-US" sz="1300" b="1" cap="none" spc="0">
                        <a:solidFill>
                          <a:schemeClr val="bg1"/>
                        </a:solidFill>
                      </a:endParaRPr>
                    </a:p>
                  </a:txBody>
                  <a:tcPr marL="74458" marR="74458" marT="37229" marB="74458">
                    <a:lnL w="12700" cmpd="sng">
                      <a:noFill/>
                      <a:prstDash val="solid"/>
                    </a:lnL>
                    <a:lnR w="12700" cmpd="sng">
                      <a:noFill/>
                      <a:prstDash val="solid"/>
                    </a:lnR>
                    <a:lnT w="12700" cmpd="sng">
                      <a:noFill/>
                      <a:prstDash val="solid"/>
                    </a:lnT>
                    <a:lnB w="12700" cmpd="sng">
                      <a:noFill/>
                      <a:prstDash val="solid"/>
                    </a:lnB>
                    <a:solidFill>
                      <a:srgbClr val="262626"/>
                    </a:solidFill>
                  </a:tcPr>
                </a:tc>
                <a:tc>
                  <a:txBody>
                    <a:bodyPr/>
                    <a:lstStyle/>
                    <a:p>
                      <a:pPr algn="ctr"/>
                      <a:r>
                        <a:rPr lang="en-US" sz="1300" b="1" cap="none" spc="0" baseline="0">
                          <a:solidFill>
                            <a:schemeClr val="bg1"/>
                          </a:solidFill>
                        </a:rPr>
                        <a:t>Medical Analysis</a:t>
                      </a:r>
                    </a:p>
                  </a:txBody>
                  <a:tcPr marL="74458" marR="74458" marT="37229" marB="74458">
                    <a:lnL w="12700" cmpd="sng">
                      <a:noFill/>
                      <a:prstDash val="solid"/>
                    </a:lnL>
                    <a:lnR w="12700" cmpd="sng">
                      <a:noFill/>
                      <a:prstDash val="solid"/>
                    </a:lnR>
                    <a:lnT w="12700" cmpd="sng">
                      <a:noFill/>
                      <a:prstDash val="solid"/>
                    </a:lnT>
                    <a:lnB w="12700" cmpd="sng">
                      <a:noFill/>
                      <a:prstDash val="solid"/>
                    </a:lnB>
                    <a:solidFill>
                      <a:srgbClr val="262626"/>
                    </a:solidFill>
                  </a:tcPr>
                </a:tc>
                <a:extLst>
                  <a:ext uri="{0D108BD9-81ED-4DB2-BD59-A6C34878D82A}">
                    <a16:rowId xmlns:a16="http://schemas.microsoft.com/office/drawing/2014/main" val="10002"/>
                  </a:ext>
                </a:extLst>
              </a:tr>
              <a:tr h="340026">
                <a:tc>
                  <a:txBody>
                    <a:bodyPr/>
                    <a:lstStyle/>
                    <a:p>
                      <a:pPr algn="ctr"/>
                      <a:r>
                        <a:rPr lang="en-US" sz="1300" b="1" cap="none" spc="0">
                          <a:solidFill>
                            <a:schemeClr val="bg1"/>
                          </a:solidFill>
                        </a:rPr>
                        <a:t>Type</a:t>
                      </a:r>
                      <a:r>
                        <a:rPr lang="en-US" sz="1300" b="1" cap="none" spc="0" baseline="0">
                          <a:solidFill>
                            <a:schemeClr val="bg1"/>
                          </a:solidFill>
                        </a:rPr>
                        <a:t> of Machine Learning</a:t>
                      </a:r>
                      <a:endParaRPr lang="en-US" sz="1300" b="1" cap="none" spc="0">
                        <a:solidFill>
                          <a:schemeClr val="bg1"/>
                        </a:solidFill>
                      </a:endParaRPr>
                    </a:p>
                  </a:txBody>
                  <a:tcPr marL="74458" marR="74458" marT="37229" marB="74458">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tc>
                  <a:txBody>
                    <a:bodyPr/>
                    <a:lstStyle/>
                    <a:p>
                      <a:pPr algn="ctr"/>
                      <a:r>
                        <a:rPr lang="en-US" sz="1300" b="1" cap="none" spc="0">
                          <a:solidFill>
                            <a:schemeClr val="bg1"/>
                          </a:solidFill>
                        </a:rPr>
                        <a:t>Supervised Machine Learning</a:t>
                      </a:r>
                    </a:p>
                  </a:txBody>
                  <a:tcPr marL="74458" marR="74458" marT="37229" marB="74458">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extLst>
                  <a:ext uri="{0D108BD9-81ED-4DB2-BD59-A6C34878D82A}">
                    <a16:rowId xmlns:a16="http://schemas.microsoft.com/office/drawing/2014/main" val="10003"/>
                  </a:ext>
                </a:extLst>
              </a:tr>
              <a:tr h="340026">
                <a:tc>
                  <a:txBody>
                    <a:bodyPr/>
                    <a:lstStyle/>
                    <a:p>
                      <a:pPr algn="ctr"/>
                      <a:r>
                        <a:rPr lang="en-US" sz="1300" b="1" cap="none" spc="0">
                          <a:solidFill>
                            <a:schemeClr val="bg1"/>
                          </a:solidFill>
                        </a:rPr>
                        <a:t>Type of</a:t>
                      </a:r>
                      <a:r>
                        <a:rPr lang="en-US" sz="1300" b="1" cap="none" spc="0" baseline="0">
                          <a:solidFill>
                            <a:schemeClr val="bg1"/>
                          </a:solidFill>
                        </a:rPr>
                        <a:t> Problem</a:t>
                      </a:r>
                      <a:endParaRPr lang="en-US" sz="1300" b="1" cap="none" spc="0">
                        <a:solidFill>
                          <a:schemeClr val="bg1"/>
                        </a:solidFill>
                      </a:endParaRPr>
                    </a:p>
                  </a:txBody>
                  <a:tcPr marL="74458" marR="74458" marT="37229" marB="74458">
                    <a:lnL w="12700" cmpd="sng">
                      <a:noFill/>
                      <a:prstDash val="solid"/>
                    </a:lnL>
                    <a:lnR w="12700" cmpd="sng">
                      <a:noFill/>
                      <a:prstDash val="solid"/>
                    </a:lnR>
                    <a:lnT w="12700" cmpd="sng">
                      <a:noFill/>
                      <a:prstDash val="solid"/>
                    </a:lnT>
                    <a:lnB w="12700" cmpd="sng">
                      <a:noFill/>
                      <a:prstDash val="solid"/>
                    </a:lnB>
                    <a:solidFill>
                      <a:srgbClr val="262626"/>
                    </a:solidFill>
                  </a:tcPr>
                </a:tc>
                <a:tc>
                  <a:txBody>
                    <a:bodyPr/>
                    <a:lstStyle/>
                    <a:p>
                      <a:pPr algn="ctr"/>
                      <a:r>
                        <a:rPr lang="en-US" sz="1300" b="1" cap="none" spc="0">
                          <a:solidFill>
                            <a:schemeClr val="bg1"/>
                          </a:solidFill>
                        </a:rPr>
                        <a:t>Classification Problem</a:t>
                      </a:r>
                    </a:p>
                  </a:txBody>
                  <a:tcPr marL="74458" marR="74458" marT="37229" marB="74458">
                    <a:lnL w="12700" cmpd="sng">
                      <a:noFill/>
                      <a:prstDash val="solid"/>
                    </a:lnL>
                    <a:lnR w="12700" cmpd="sng">
                      <a:noFill/>
                      <a:prstDash val="solid"/>
                    </a:lnR>
                    <a:lnT w="12700" cmpd="sng">
                      <a:noFill/>
                      <a:prstDash val="solid"/>
                    </a:lnT>
                    <a:lnB w="12700" cmpd="sng">
                      <a:noFill/>
                      <a:prstDash val="solid"/>
                    </a:lnB>
                    <a:solidFill>
                      <a:srgbClr val="262626"/>
                    </a:solidFill>
                  </a:tcPr>
                </a:tc>
                <a:extLst>
                  <a:ext uri="{0D108BD9-81ED-4DB2-BD59-A6C34878D82A}">
                    <a16:rowId xmlns:a16="http://schemas.microsoft.com/office/drawing/2014/main" val="10004"/>
                  </a:ext>
                </a:extLst>
              </a:tr>
              <a:tr h="340026">
                <a:tc>
                  <a:txBody>
                    <a:bodyPr/>
                    <a:lstStyle/>
                    <a:p>
                      <a:pPr algn="ctr"/>
                      <a:r>
                        <a:rPr lang="en-US" sz="1300" b="1" cap="none" spc="0">
                          <a:solidFill>
                            <a:schemeClr val="bg1"/>
                          </a:solidFill>
                        </a:rPr>
                        <a:t>Project Methodology</a:t>
                      </a:r>
                    </a:p>
                  </a:txBody>
                  <a:tcPr marL="74458" marR="74458" marT="37229" marB="74458">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tc>
                  <a:txBody>
                    <a:bodyPr/>
                    <a:lstStyle/>
                    <a:p>
                      <a:pPr algn="ctr"/>
                      <a:r>
                        <a:rPr lang="en-US" sz="1300" b="1" cap="none" spc="0">
                          <a:solidFill>
                            <a:schemeClr val="bg1"/>
                          </a:solidFill>
                        </a:rPr>
                        <a:t>CRISP</a:t>
                      </a:r>
                      <a:r>
                        <a:rPr lang="en-US" sz="1300" b="1" cap="none" spc="0" baseline="0">
                          <a:solidFill>
                            <a:schemeClr val="bg1"/>
                          </a:solidFill>
                        </a:rPr>
                        <a:t> ML-Q Methodology </a:t>
                      </a:r>
                      <a:endParaRPr lang="en-US" sz="1300" b="1" cap="none" spc="0">
                        <a:solidFill>
                          <a:schemeClr val="bg1"/>
                        </a:solidFill>
                      </a:endParaRPr>
                    </a:p>
                  </a:txBody>
                  <a:tcPr marL="74458" marR="74458" marT="37229" marB="74458">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extLst>
                  <a:ext uri="{0D108BD9-81ED-4DB2-BD59-A6C34878D82A}">
                    <a16:rowId xmlns:a16="http://schemas.microsoft.com/office/drawing/2014/main" val="10005"/>
                  </a:ext>
                </a:extLst>
              </a:tr>
              <a:tr h="340026">
                <a:tc>
                  <a:txBody>
                    <a:bodyPr/>
                    <a:lstStyle/>
                    <a:p>
                      <a:pPr algn="ctr"/>
                      <a:r>
                        <a:rPr lang="en-US" sz="1300" b="1" cap="none" spc="0">
                          <a:solidFill>
                            <a:schemeClr val="bg1"/>
                          </a:solidFill>
                        </a:rPr>
                        <a:t>Project</a:t>
                      </a:r>
                      <a:r>
                        <a:rPr lang="en-US" sz="1300" b="1" cap="none" spc="0" baseline="0">
                          <a:solidFill>
                            <a:schemeClr val="bg1"/>
                          </a:solidFill>
                        </a:rPr>
                        <a:t> Deployment</a:t>
                      </a:r>
                      <a:endParaRPr lang="en-US" sz="1300" b="1" cap="none" spc="0">
                        <a:solidFill>
                          <a:schemeClr val="bg1"/>
                        </a:solidFill>
                      </a:endParaRPr>
                    </a:p>
                  </a:txBody>
                  <a:tcPr marL="74458" marR="74458" marT="37229" marB="74458">
                    <a:lnL w="12700" cmpd="sng">
                      <a:noFill/>
                      <a:prstDash val="solid"/>
                    </a:lnL>
                    <a:lnR w="12700" cmpd="sng">
                      <a:noFill/>
                      <a:prstDash val="solid"/>
                    </a:lnR>
                    <a:lnT w="12700" cmpd="sng">
                      <a:noFill/>
                      <a:prstDash val="solid"/>
                    </a:lnT>
                    <a:lnB w="12700" cmpd="sng">
                      <a:noFill/>
                      <a:prstDash val="solid"/>
                    </a:lnB>
                    <a:solidFill>
                      <a:srgbClr val="262626"/>
                    </a:solidFill>
                  </a:tcPr>
                </a:tc>
                <a:tc>
                  <a:txBody>
                    <a:bodyPr/>
                    <a:lstStyle/>
                    <a:p>
                      <a:pPr algn="ctr"/>
                      <a:r>
                        <a:rPr lang="en-US" sz="1300" b="1" cap="none" spc="0">
                          <a:solidFill>
                            <a:schemeClr val="bg1"/>
                          </a:solidFill>
                        </a:rPr>
                        <a:t>Streamlit</a:t>
                      </a:r>
                    </a:p>
                  </a:txBody>
                  <a:tcPr marL="74458" marR="74458" marT="37229" marB="74458">
                    <a:lnL w="12700" cmpd="sng">
                      <a:noFill/>
                      <a:prstDash val="solid"/>
                    </a:lnL>
                    <a:lnR w="12700" cmpd="sng">
                      <a:noFill/>
                      <a:prstDash val="solid"/>
                    </a:lnR>
                    <a:lnT w="12700" cmpd="sng">
                      <a:noFill/>
                      <a:prstDash val="solid"/>
                    </a:lnT>
                    <a:lnB w="12700" cmpd="sng">
                      <a:noFill/>
                      <a:prstDash val="solid"/>
                    </a:lnB>
                    <a:solidFill>
                      <a:srgbClr val="262626"/>
                    </a:solidFill>
                  </a:tcPr>
                </a:tc>
                <a:extLst>
                  <a:ext uri="{0D108BD9-81ED-4DB2-BD59-A6C34878D82A}">
                    <a16:rowId xmlns:a16="http://schemas.microsoft.com/office/drawing/2014/main" val="10006"/>
                  </a:ext>
                </a:extLst>
              </a:tr>
              <a:tr h="376428">
                <a:tc>
                  <a:txBody>
                    <a:bodyPr/>
                    <a:lstStyle/>
                    <a:p>
                      <a:endParaRPr lang="en-US" sz="1300" cap="none" spc="0">
                        <a:solidFill>
                          <a:schemeClr val="bg1"/>
                        </a:solidFill>
                      </a:endParaRPr>
                    </a:p>
                  </a:txBody>
                  <a:tcPr marL="74458" marR="74458" marT="37229" marB="74458">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tc>
                  <a:txBody>
                    <a:bodyPr/>
                    <a:lstStyle/>
                    <a:p>
                      <a:endParaRPr lang="en-US" sz="1300" cap="none" spc="0">
                        <a:solidFill>
                          <a:schemeClr val="bg1"/>
                        </a:solidFill>
                      </a:endParaRPr>
                    </a:p>
                  </a:txBody>
                  <a:tcPr marL="74458" marR="74458" marT="37229" marB="74458">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220059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3024" y="153099"/>
            <a:ext cx="11003280" cy="651573"/>
          </a:xfrm>
        </p:spPr>
        <p:txBody>
          <a:bodyPr>
            <a:normAutofit/>
          </a:bodyPr>
          <a:lstStyle/>
          <a:p>
            <a:pPr algn="l"/>
            <a:r>
              <a:rPr lang="en-US" sz="2400" b="1" u="sng" dirty="0">
                <a:solidFill>
                  <a:schemeClr val="tx1"/>
                </a:solidFill>
                <a:latin typeface="Times New Roman"/>
                <a:cs typeface="Times New Roman"/>
              </a:rPr>
              <a:t>Workflow based on CRISP ML-Q methodology :-</a:t>
            </a:r>
            <a:endParaRPr lang="en-US" sz="2400" b="1" u="sng" dirty="0">
              <a:solidFill>
                <a:srgbClr val="FF0000"/>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573024" y="1060704"/>
            <a:ext cx="11003280" cy="4197096"/>
          </a:xfrm>
        </p:spPr>
        <p:txBody>
          <a:bodyPr>
            <a:noAutofit/>
          </a:bodyPr>
          <a:lstStyle/>
          <a:p>
            <a:pPr marL="508000" indent="-457200" algn="l">
              <a:buFont typeface="Arial" panose="020B0604020202020204" pitchFamily="34" charset="0"/>
              <a:buChar char="•"/>
            </a:pPr>
            <a:r>
              <a:rPr lang="en-US" sz="2800" dirty="0">
                <a:solidFill>
                  <a:schemeClr val="tx1"/>
                </a:solidFill>
                <a:latin typeface="Times New Roman" panose="02020603050405020304" pitchFamily="18" charset="0"/>
                <a:cs typeface="Times New Roman" panose="02020603050405020304" pitchFamily="18" charset="0"/>
              </a:rPr>
              <a:t>Business problem understanding</a:t>
            </a:r>
          </a:p>
          <a:p>
            <a:pPr marL="508000" indent="-457200" algn="l">
              <a:buFont typeface="Arial" panose="020B0604020202020204" pitchFamily="34" charset="0"/>
              <a:buChar char="•"/>
            </a:pPr>
            <a:r>
              <a:rPr lang="en-US" sz="2800" dirty="0">
                <a:solidFill>
                  <a:schemeClr val="tx1"/>
                </a:solidFill>
                <a:latin typeface="Times New Roman" panose="02020603050405020304" pitchFamily="18" charset="0"/>
                <a:cs typeface="Times New Roman" panose="02020603050405020304" pitchFamily="18" charset="0"/>
              </a:rPr>
              <a:t>Data collection and understanding</a:t>
            </a:r>
          </a:p>
          <a:p>
            <a:pPr marL="508000" indent="-457200" algn="l">
              <a:buFont typeface="Arial" panose="020B0604020202020204" pitchFamily="34" charset="0"/>
              <a:buChar char="•"/>
            </a:pPr>
            <a:r>
              <a:rPr lang="en-US" sz="2800" dirty="0">
                <a:solidFill>
                  <a:schemeClr val="tx1"/>
                </a:solidFill>
                <a:latin typeface="Times New Roman" panose="02020603050405020304" pitchFamily="18" charset="0"/>
                <a:cs typeface="Times New Roman" panose="02020603050405020304" pitchFamily="18" charset="0"/>
              </a:rPr>
              <a:t>Data Preparation</a:t>
            </a:r>
          </a:p>
          <a:p>
            <a:pPr marL="965200" lvl="1" indent="-457200" algn="l">
              <a:buFont typeface="Arial" panose="020B0604020202020204" pitchFamily="34" charset="0"/>
              <a:buChar char="•"/>
            </a:pPr>
            <a:r>
              <a:rPr lang="en-US" sz="2800" dirty="0">
                <a:solidFill>
                  <a:schemeClr val="tx1"/>
                </a:solidFill>
                <a:latin typeface="Times New Roman" panose="02020603050405020304" pitchFamily="18" charset="0"/>
                <a:cs typeface="Times New Roman" panose="02020603050405020304" pitchFamily="18" charset="0"/>
              </a:rPr>
              <a:t>Exploratory data analysis</a:t>
            </a:r>
          </a:p>
          <a:p>
            <a:pPr marL="965200" lvl="1" indent="-457200" algn="l">
              <a:buFont typeface="Arial" panose="020B0604020202020204" pitchFamily="34" charset="0"/>
              <a:buChar char="•"/>
            </a:pPr>
            <a:r>
              <a:rPr lang="en-US" sz="2800" dirty="0">
                <a:solidFill>
                  <a:schemeClr val="tx1"/>
                </a:solidFill>
                <a:latin typeface="Times New Roman" panose="02020603050405020304" pitchFamily="18" charset="0"/>
                <a:cs typeface="Times New Roman" panose="02020603050405020304" pitchFamily="18" charset="0"/>
              </a:rPr>
              <a:t>Data cleaning</a:t>
            </a:r>
          </a:p>
          <a:p>
            <a:pPr marL="965200" lvl="1" indent="-457200" algn="l">
              <a:buFont typeface="Arial" panose="020B0604020202020204" pitchFamily="34" charset="0"/>
              <a:buChar char="•"/>
            </a:pPr>
            <a:r>
              <a:rPr lang="en-US" sz="2800" dirty="0">
                <a:solidFill>
                  <a:schemeClr val="tx1"/>
                </a:solidFill>
                <a:latin typeface="Times New Roman" panose="02020603050405020304" pitchFamily="18" charset="0"/>
                <a:cs typeface="Times New Roman" panose="02020603050405020304" pitchFamily="18" charset="0"/>
              </a:rPr>
              <a:t>Feature Engineering</a:t>
            </a:r>
          </a:p>
          <a:p>
            <a:pPr marL="508000" indent="-457200" algn="l">
              <a:buFont typeface="Arial" panose="020B0604020202020204" pitchFamily="34" charset="0"/>
              <a:buChar char="•"/>
            </a:pPr>
            <a:r>
              <a:rPr lang="en-US" sz="2800" dirty="0">
                <a:solidFill>
                  <a:schemeClr val="tx1"/>
                </a:solidFill>
                <a:latin typeface="Times New Roman" panose="02020603050405020304" pitchFamily="18" charset="0"/>
                <a:cs typeface="Times New Roman" panose="02020603050405020304" pitchFamily="18" charset="0"/>
              </a:rPr>
              <a:t>Machine leaning model building</a:t>
            </a:r>
          </a:p>
          <a:p>
            <a:pPr marL="508000" indent="-457200" algn="l">
              <a:buFont typeface="Arial" panose="020B0604020202020204" pitchFamily="34" charset="0"/>
              <a:buChar char="•"/>
            </a:pPr>
            <a:r>
              <a:rPr lang="en-US" sz="2800" dirty="0">
                <a:solidFill>
                  <a:schemeClr val="tx1"/>
                </a:solidFill>
                <a:latin typeface="Times New Roman" panose="02020603050405020304" pitchFamily="18" charset="0"/>
                <a:cs typeface="Times New Roman" panose="02020603050405020304" pitchFamily="18" charset="0"/>
              </a:rPr>
              <a:t>Machine learning model evaluation</a:t>
            </a:r>
          </a:p>
          <a:p>
            <a:pPr marL="508000" indent="-457200" algn="l">
              <a:buFont typeface="Arial" panose="020B0604020202020204" pitchFamily="34" charset="0"/>
              <a:buChar char="•"/>
            </a:pPr>
            <a:r>
              <a:rPr lang="en-US" sz="2800" dirty="0">
                <a:solidFill>
                  <a:schemeClr val="tx1"/>
                </a:solidFill>
                <a:latin typeface="Times New Roman" panose="02020603050405020304" pitchFamily="18" charset="0"/>
                <a:cs typeface="Times New Roman" panose="02020603050405020304" pitchFamily="18" charset="0"/>
              </a:rPr>
              <a:t>Machine learning model deployment using streamlit</a:t>
            </a:r>
          </a:p>
          <a:p>
            <a:pPr marL="336550" indent="-285750" algn="l">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7076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4632" y="235395"/>
            <a:ext cx="11155680" cy="486981"/>
          </a:xfrm>
        </p:spPr>
        <p:txBody>
          <a:bodyPr>
            <a:noAutofit/>
          </a:bodyPr>
          <a:lstStyle/>
          <a:p>
            <a:pPr algn="l"/>
            <a:r>
              <a:rPr lang="en-US" sz="2400" b="1" u="sng" dirty="0">
                <a:solidFill>
                  <a:schemeClr val="tx1"/>
                </a:solidFill>
                <a:latin typeface="Times New Roman"/>
                <a:cs typeface="Times New Roman"/>
              </a:rPr>
              <a:t>Business Problem:</a:t>
            </a:r>
            <a:endParaRPr lang="en-US" sz="2400" u="sng" dirty="0">
              <a:solidFill>
                <a:schemeClr val="tx1"/>
              </a:solidFill>
              <a:latin typeface="Times New Roman"/>
              <a:cs typeface="Times New Roman"/>
            </a:endParaRPr>
          </a:p>
        </p:txBody>
      </p:sp>
      <p:sp>
        <p:nvSpPr>
          <p:cNvPr id="3" name="Subtitle 2"/>
          <p:cNvSpPr>
            <a:spLocks noGrp="1"/>
          </p:cNvSpPr>
          <p:nvPr>
            <p:ph type="subTitle" idx="1"/>
          </p:nvPr>
        </p:nvSpPr>
        <p:spPr>
          <a:xfrm>
            <a:off x="778932" y="965200"/>
            <a:ext cx="10861379" cy="5051552"/>
          </a:xfrm>
        </p:spPr>
        <p:txBody>
          <a:bodyPr>
            <a:normAutofit/>
          </a:bodyPr>
          <a:lstStyle/>
          <a:p>
            <a:pPr algn="just"/>
            <a:r>
              <a:rPr lang="en-US" sz="1900" dirty="0">
                <a:solidFill>
                  <a:schemeClr val="tx1"/>
                </a:solidFill>
                <a:latin typeface="Times New Roman"/>
                <a:ea typeface="+mn-lt"/>
                <a:cs typeface="+mn-lt"/>
              </a:rPr>
              <a:t>Problem statement for heart disease prediction: A heart disease prediction algorithm can help detect heart diseases early, and maintain a healthy lifestyle. A group of researchers has developed an algorithm to predict the risk of heart disease based on four factors – age, gender, cholesterol ...</a:t>
            </a:r>
            <a:r>
              <a:rPr lang="en-US" sz="1900" dirty="0" err="1">
                <a:solidFill>
                  <a:schemeClr val="tx1"/>
                </a:solidFill>
                <a:latin typeface="Times New Roman"/>
                <a:ea typeface="+mn-lt"/>
                <a:cs typeface="+mn-lt"/>
              </a:rPr>
              <a:t>etc</a:t>
            </a:r>
            <a:r>
              <a:rPr lang="en-US" sz="1900" dirty="0">
                <a:solidFill>
                  <a:schemeClr val="tx1"/>
                </a:solidFill>
                <a:latin typeface="Times New Roman"/>
                <a:ea typeface="+mn-lt"/>
                <a:cs typeface="+mn-lt"/>
              </a:rPr>
              <a:t>  </a:t>
            </a:r>
            <a:r>
              <a:rPr lang="en-US" sz="2000" b="1" dirty="0">
                <a:solidFill>
                  <a:schemeClr val="tx1"/>
                </a:solidFill>
                <a:latin typeface="Times New Roman"/>
                <a:ea typeface="+mn-lt"/>
                <a:cs typeface="+mn-lt"/>
              </a:rPr>
              <a:t> </a:t>
            </a:r>
            <a:r>
              <a:rPr lang="en-US" sz="2000" dirty="0">
                <a:solidFill>
                  <a:schemeClr val="tx1"/>
                </a:solidFill>
                <a:latin typeface="Times New Roman"/>
                <a:ea typeface="+mn-lt"/>
                <a:cs typeface="+mn-lt"/>
              </a:rPr>
              <a:t>Heart</a:t>
            </a:r>
            <a:r>
              <a:rPr lang="en-US" sz="2000" dirty="0">
                <a:solidFill>
                  <a:srgbClr val="333333"/>
                </a:solidFill>
                <a:latin typeface="Times New Roman"/>
                <a:ea typeface="+mn-lt"/>
                <a:cs typeface="+mn-lt"/>
              </a:rPr>
              <a:t> disease is the leading cause of death in many countries.  Patients who suffer from heart disease require quick diagnosis, early treatment and constant observations. To address their needs, many data mining approaches have been used in the past in diagnosing and predicting heart diseases. Previous research was also focused on identifying the significant contributing features to heart disease prediction, however, less importance was given to identifying the strength of these features.</a:t>
            </a:r>
            <a:endParaRPr lang="en-US" sz="2000" b="1">
              <a:solidFill>
                <a:schemeClr val="tx1"/>
              </a:solidFill>
              <a:latin typeface="Times New Roman"/>
              <a:cs typeface="Times New Roman"/>
            </a:endParaRPr>
          </a:p>
          <a:p>
            <a:pPr algn="just"/>
            <a:endParaRPr lang="en-US" b="1" u="sng" dirty="0">
              <a:solidFill>
                <a:srgbClr val="FF0000"/>
              </a:solidFill>
              <a:latin typeface="Times New Roman"/>
              <a:cs typeface="Times New Roman"/>
            </a:endParaRPr>
          </a:p>
          <a:p>
            <a:pPr algn="just"/>
            <a:r>
              <a:rPr lang="en-US" b="1" u="sng" dirty="0">
                <a:solidFill>
                  <a:schemeClr val="tx1"/>
                </a:solidFill>
                <a:latin typeface="Times New Roman"/>
                <a:cs typeface="Times New Roman"/>
              </a:rPr>
              <a:t>Objectives</a:t>
            </a:r>
            <a:r>
              <a:rPr lang="en-US" sz="1600" b="1" u="sng" dirty="0">
                <a:solidFill>
                  <a:schemeClr val="tx1"/>
                </a:solidFill>
                <a:latin typeface="Times New Roman"/>
                <a:cs typeface="Times New Roman"/>
              </a:rPr>
              <a:t>:</a:t>
            </a:r>
            <a:endParaRPr lang="en-US" dirty="0">
              <a:solidFill>
                <a:schemeClr val="tx1"/>
              </a:solidFill>
            </a:endParaRPr>
          </a:p>
          <a:p>
            <a:pPr algn="just"/>
            <a:r>
              <a:rPr lang="en-US" sz="2000" dirty="0">
                <a:solidFill>
                  <a:schemeClr val="tx1"/>
                </a:solidFill>
                <a:latin typeface="Times New Roman"/>
                <a:cs typeface="Times New Roman"/>
              </a:rPr>
              <a:t>This project is to develop a Decision tree classifier  predictive model for Heart Disease  prediction, Data set can be used some many medical method of patients ,data is a statistics. This model aims to accurately  medical data to  predict the patient heart Disease confirmed or not  on the based the Data </a:t>
            </a:r>
            <a:endParaRPr lang="en-US"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3396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7784" y="271971"/>
            <a:ext cx="11091672" cy="596709"/>
          </a:xfrm>
        </p:spPr>
        <p:txBody>
          <a:bodyPr>
            <a:normAutofit/>
          </a:bodyPr>
          <a:lstStyle/>
          <a:p>
            <a:pPr algn="l"/>
            <a:r>
              <a:rPr lang="en-US" sz="2400" b="1" u="sng" dirty="0">
                <a:solidFill>
                  <a:schemeClr val="tx1"/>
                </a:solidFill>
                <a:latin typeface="Times New Roman"/>
                <a:cs typeface="Times New Roman"/>
              </a:rPr>
              <a:t>Summary Of the Data and Understanding:-</a:t>
            </a:r>
          </a:p>
        </p:txBody>
      </p:sp>
      <p:sp>
        <p:nvSpPr>
          <p:cNvPr id="10" name="Rectangle 3">
            <a:extLst>
              <a:ext uri="{FF2B5EF4-FFF2-40B4-BE49-F238E27FC236}">
                <a16:creationId xmlns:a16="http://schemas.microsoft.com/office/drawing/2014/main" id="{B463EDCE-F9EC-7361-9C45-42CCDB5E5896}"/>
              </a:ext>
            </a:extLst>
          </p:cNvPr>
          <p:cNvSpPr>
            <a:spLocks noGrp="1" noChangeArrowheads="1"/>
          </p:cNvSpPr>
          <p:nvPr>
            <p:ph type="subTitle" idx="1"/>
          </p:nvPr>
        </p:nvSpPr>
        <p:spPr bwMode="auto">
          <a:xfrm>
            <a:off x="557784" y="5264041"/>
            <a:ext cx="1005839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A more thorough analysis of the dataset's characteristics, including its statistical makeup and any possible ramifications for data science projects, is necessary to fully comprehend the data</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 Understanding of concepts like characteristics, statistical summary, possible preprocessing processes, and insights from the analysis are covered in detail in this part. </a:t>
            </a:r>
            <a:br>
              <a:rPr kumimoji="0" lang="en-US" altLang="en-US" sz="1600" b="0" i="0" u="none" strike="noStrike" cap="none" normalizeH="0" baseline="0" dirty="0">
                <a:ln>
                  <a:noFill/>
                </a:ln>
                <a:solidFill>
                  <a:schemeClr val="tx1"/>
                </a:solidFill>
                <a:effectLst/>
                <a:latin typeface="Arial" panose="020B0604020202020204" pitchFamily="34" charset="0"/>
              </a:rPr>
            </a:b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pic>
        <p:nvPicPr>
          <p:cNvPr id="3" name="Picture 2" descr="A screenshot of a graph&#10;&#10;Description automatically generated">
            <a:extLst>
              <a:ext uri="{FF2B5EF4-FFF2-40B4-BE49-F238E27FC236}">
                <a16:creationId xmlns:a16="http://schemas.microsoft.com/office/drawing/2014/main" id="{44274C7C-BC8E-BE59-D2E7-0D558F03BD0F}"/>
              </a:ext>
            </a:extLst>
          </p:cNvPr>
          <p:cNvPicPr>
            <a:picLocks noChangeAspect="1"/>
          </p:cNvPicPr>
          <p:nvPr/>
        </p:nvPicPr>
        <p:blipFill>
          <a:blip r:embed="rId2"/>
          <a:stretch>
            <a:fillRect/>
          </a:stretch>
        </p:blipFill>
        <p:spPr>
          <a:xfrm>
            <a:off x="1602441" y="1027876"/>
            <a:ext cx="6096000" cy="4118689"/>
          </a:xfrm>
          <a:prstGeom prst="rect">
            <a:avLst/>
          </a:prstGeom>
        </p:spPr>
      </p:pic>
    </p:spTree>
    <p:extLst>
      <p:ext uri="{BB962C8B-B14F-4D97-AF65-F5344CB8AC3E}">
        <p14:creationId xmlns:p14="http://schemas.microsoft.com/office/powerpoint/2010/main" val="3336387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0352" y="290259"/>
            <a:ext cx="11146536" cy="505269"/>
          </a:xfrm>
        </p:spPr>
        <p:txBody>
          <a:bodyPr>
            <a:normAutofit/>
          </a:bodyPr>
          <a:lstStyle/>
          <a:p>
            <a:pPr algn="l"/>
            <a:r>
              <a:rPr lang="en-US" sz="2400" b="1" u="sng" dirty="0">
                <a:solidFill>
                  <a:schemeClr val="tx1"/>
                </a:solidFill>
                <a:latin typeface="Times New Roman"/>
                <a:cs typeface="Times New Roman"/>
              </a:rPr>
              <a:t>Dataset’s Features Description:-</a:t>
            </a:r>
          </a:p>
        </p:txBody>
      </p:sp>
      <p:sp>
        <p:nvSpPr>
          <p:cNvPr id="3" name="Subtitle 2"/>
          <p:cNvSpPr>
            <a:spLocks noGrp="1"/>
          </p:cNvSpPr>
          <p:nvPr>
            <p:ph type="subTitle" idx="1"/>
          </p:nvPr>
        </p:nvSpPr>
        <p:spPr>
          <a:xfrm>
            <a:off x="530352" y="795527"/>
            <a:ext cx="11146536" cy="5772213"/>
          </a:xfrm>
        </p:spPr>
        <p:txBody>
          <a:bodyPr>
            <a:normAutofit/>
          </a:bodyPr>
          <a:lstStyle/>
          <a:p>
            <a:pPr marL="285750" indent="-285750" algn="l">
              <a:buFont typeface="Arial" panose="020B0604020202020204" pitchFamily="34" charset="0"/>
              <a:buChar char="•"/>
            </a:pPr>
            <a:r>
              <a:rPr lang="en-US" sz="1600" b="1" dirty="0">
                <a:solidFill>
                  <a:schemeClr val="tx1"/>
                </a:solidFill>
                <a:latin typeface="Times New Roman"/>
                <a:cs typeface="Times New Roman"/>
              </a:rPr>
              <a:t>	</a:t>
            </a:r>
            <a:r>
              <a:rPr lang="en-US" sz="1600" dirty="0">
                <a:solidFill>
                  <a:schemeClr val="tx1"/>
                </a:solidFill>
                <a:latin typeface="Times New Roman"/>
                <a:cs typeface="Times New Roman"/>
              </a:rPr>
              <a:t>I have collected data from powerful data collection source known as Kaggle ,</a:t>
            </a:r>
            <a:r>
              <a:rPr lang="en-US" sz="1600" dirty="0">
                <a:solidFill>
                  <a:srgbClr val="3C4043"/>
                </a:solidFill>
                <a:latin typeface="Trebuchet MS"/>
                <a:cs typeface="Times New Roman"/>
              </a:rPr>
              <a:t>This</a:t>
            </a:r>
            <a:r>
              <a:rPr lang="en-US" sz="1600" dirty="0">
                <a:solidFill>
                  <a:srgbClr val="3C4043"/>
                </a:solidFill>
                <a:ea typeface="+mn-lt"/>
                <a:cs typeface="+mn-lt"/>
              </a:rPr>
              <a:t> data set dates from 1988 and consists of four databases: Cleveland, Hungary, Switzerland, and Long Beach V. It contains 76 attributes, including the predicted attribute, but all published experiments refer to using a subset of 14 of them. The "target" field refers to the presence of heart disease in the patient. It is integer valued 0 = no disease and 1 = disease.</a:t>
            </a:r>
            <a:endParaRPr lang="en-US" sz="1600">
              <a:solidFill>
                <a:schemeClr val="tx1"/>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2000" dirty="0">
                <a:solidFill>
                  <a:schemeClr val="tx1"/>
                </a:solidFill>
                <a:latin typeface="Times New Roman"/>
                <a:cs typeface="Times New Roman"/>
              </a:rPr>
              <a:t>	</a:t>
            </a:r>
            <a:r>
              <a:rPr lang="en-US" sz="2000" b="1" dirty="0">
                <a:solidFill>
                  <a:schemeClr val="tx1"/>
                </a:solidFill>
                <a:latin typeface="Times New Roman"/>
                <a:cs typeface="Times New Roman"/>
              </a:rPr>
              <a:t>Features</a:t>
            </a:r>
            <a:r>
              <a:rPr lang="en-US" sz="2000" dirty="0">
                <a:solidFill>
                  <a:schemeClr val="tx1"/>
                </a:solidFill>
                <a:latin typeface="Times New Roman"/>
                <a:cs typeface="Times New Roman"/>
              </a:rPr>
              <a:t> </a:t>
            </a:r>
            <a:r>
              <a:rPr lang="en-US" sz="2000" b="1" dirty="0">
                <a:solidFill>
                  <a:schemeClr val="tx1"/>
                </a:solidFill>
                <a:latin typeface="Times New Roman"/>
                <a:cs typeface="Times New Roman"/>
              </a:rPr>
              <a:t>involved:- </a:t>
            </a:r>
          </a:p>
          <a:p>
            <a:pPr marL="285750" indent="-285750" algn="l">
              <a:buFont typeface="Arial" panose="020B0604020202020204" pitchFamily="34" charset="0"/>
              <a:buChar char="•"/>
            </a:pPr>
            <a:r>
              <a:rPr lang="en-US" sz="2000" dirty="0">
                <a:solidFill>
                  <a:schemeClr val="tx1"/>
                </a:solidFill>
                <a:latin typeface="Times New Roman"/>
                <a:cs typeface="Times New Roman"/>
              </a:rPr>
              <a:t>Age </a:t>
            </a:r>
          </a:p>
          <a:p>
            <a:pPr marL="285750" indent="-285750" algn="l">
              <a:buFont typeface="Arial" panose="020B0604020202020204" pitchFamily="34" charset="0"/>
              <a:buChar char="•"/>
            </a:pPr>
            <a:r>
              <a:rPr lang="en-US" sz="2000" dirty="0">
                <a:solidFill>
                  <a:schemeClr val="tx1"/>
                </a:solidFill>
                <a:latin typeface="Times New Roman"/>
                <a:cs typeface="Times New Roman"/>
              </a:rPr>
              <a:t>Sex (1= male, 0 = female)  </a:t>
            </a:r>
          </a:p>
          <a:p>
            <a:pPr marL="285750" indent="-285750" algn="l">
              <a:buFont typeface="Arial" panose="020B0604020202020204" pitchFamily="34" charset="0"/>
              <a:buChar char="•"/>
            </a:pPr>
            <a:r>
              <a:rPr lang="en-US" sz="2000" dirty="0">
                <a:solidFill>
                  <a:schemeClr val="tx1"/>
                </a:solidFill>
                <a:latin typeface="Times New Roman"/>
                <a:ea typeface="+mn-lt"/>
                <a:cs typeface="+mn-lt"/>
              </a:rPr>
              <a:t>cp = chest pain type</a:t>
            </a:r>
            <a:endParaRPr lang="en-US" sz="2000" b="1">
              <a:solidFill>
                <a:schemeClr val="tx1"/>
              </a:solidFill>
              <a:latin typeface="Times New Roman"/>
              <a:cs typeface="Times New Roman"/>
            </a:endParaRPr>
          </a:p>
          <a:p>
            <a:pPr marL="285750" indent="-285750" algn="l">
              <a:buFont typeface="Arial" panose="020B0604020202020204" pitchFamily="34" charset="0"/>
              <a:buChar char="•"/>
            </a:pPr>
            <a:r>
              <a:rPr lang="en-US" sz="2000" err="1">
                <a:solidFill>
                  <a:schemeClr val="tx1"/>
                </a:solidFill>
                <a:latin typeface="Times New Roman"/>
                <a:ea typeface="+mn-lt"/>
                <a:cs typeface="+mn-lt"/>
              </a:rPr>
              <a:t>trestbps</a:t>
            </a:r>
            <a:r>
              <a:rPr lang="en-US" sz="2000" dirty="0">
                <a:solidFill>
                  <a:schemeClr val="tx1"/>
                </a:solidFill>
                <a:latin typeface="Times New Roman"/>
                <a:ea typeface="+mn-lt"/>
                <a:cs typeface="+mn-lt"/>
              </a:rPr>
              <a:t> - resting blood pressure (in mm Hg on admission to the hospital) anything above 130-140 is typically cause for concern</a:t>
            </a:r>
            <a:endParaRPr lang="en-US" sz="2000">
              <a:solidFill>
                <a:schemeClr val="tx1"/>
              </a:solidFill>
              <a:latin typeface="Times New Roman"/>
              <a:ea typeface="+mn-lt"/>
              <a:cs typeface="Times New Roman"/>
            </a:endParaRPr>
          </a:p>
          <a:p>
            <a:pPr marL="285750" indent="-285750" algn="l">
              <a:buFont typeface="Arial" panose="020B0604020202020204" pitchFamily="34" charset="0"/>
              <a:buChar char="•"/>
            </a:pPr>
            <a:r>
              <a:rPr lang="en-US" sz="2000" err="1">
                <a:solidFill>
                  <a:schemeClr val="tx1"/>
                </a:solidFill>
                <a:latin typeface="Times New Roman"/>
                <a:ea typeface="+mn-lt"/>
                <a:cs typeface="+mn-lt"/>
              </a:rPr>
              <a:t>chol</a:t>
            </a:r>
            <a:r>
              <a:rPr lang="en-US" sz="2000" dirty="0">
                <a:solidFill>
                  <a:schemeClr val="tx1"/>
                </a:solidFill>
                <a:latin typeface="Times New Roman"/>
                <a:ea typeface="+mn-lt"/>
                <a:cs typeface="+mn-lt"/>
              </a:rPr>
              <a:t>-serum </a:t>
            </a:r>
            <a:r>
              <a:rPr lang="en-US" sz="2000" err="1">
                <a:solidFill>
                  <a:schemeClr val="tx1"/>
                </a:solidFill>
                <a:latin typeface="Times New Roman"/>
                <a:ea typeface="+mn-lt"/>
                <a:cs typeface="+mn-lt"/>
              </a:rPr>
              <a:t>cholestoral</a:t>
            </a:r>
            <a:r>
              <a:rPr lang="en-US" sz="2000" dirty="0">
                <a:solidFill>
                  <a:schemeClr val="tx1"/>
                </a:solidFill>
                <a:latin typeface="Times New Roman"/>
                <a:ea typeface="+mn-lt"/>
                <a:cs typeface="+mn-lt"/>
              </a:rPr>
              <a:t> in mg/dl</a:t>
            </a:r>
          </a:p>
          <a:p>
            <a:pPr marL="285750" indent="-285750" algn="l">
              <a:buFont typeface="Arial" panose="020B0604020202020204" pitchFamily="34" charset="0"/>
              <a:buChar char="•"/>
            </a:pPr>
            <a:r>
              <a:rPr lang="en-US" sz="2000" dirty="0">
                <a:solidFill>
                  <a:schemeClr val="tx1"/>
                </a:solidFill>
                <a:latin typeface="Times New Roman"/>
                <a:ea typeface="+mn-lt"/>
                <a:cs typeface="+mn-lt"/>
              </a:rPr>
              <a:t>fasting blood sugar &gt; 120 mg/dl(1 = true; 0 = false)</a:t>
            </a:r>
          </a:p>
          <a:p>
            <a:pPr marL="285750" indent="-285750" algn="l">
              <a:buFont typeface="Arial" panose="020B0604020202020204" pitchFamily="34" charset="0"/>
              <a:buChar char="•"/>
            </a:pPr>
            <a:r>
              <a:rPr lang="en-US" sz="2000" err="1">
                <a:solidFill>
                  <a:schemeClr val="tx1"/>
                </a:solidFill>
                <a:latin typeface="Times New Roman"/>
                <a:ea typeface="+mn-lt"/>
                <a:cs typeface="+mn-lt"/>
              </a:rPr>
              <a:t>restecg</a:t>
            </a:r>
            <a:r>
              <a:rPr lang="en-US" sz="2000" dirty="0">
                <a:solidFill>
                  <a:schemeClr val="tx1"/>
                </a:solidFill>
                <a:latin typeface="Times New Roman"/>
                <a:ea typeface="+mn-lt"/>
                <a:cs typeface="+mn-lt"/>
              </a:rPr>
              <a:t> - resting electrocardiographic results (values 0,1,2)</a:t>
            </a:r>
            <a:endParaRPr lang="en-US" sz="2000">
              <a:solidFill>
                <a:schemeClr val="tx1"/>
              </a:solidFill>
              <a:latin typeface="Times New Roman"/>
              <a:cs typeface="Times New Roman"/>
            </a:endParaRPr>
          </a:p>
          <a:p>
            <a:pPr marL="285750" indent="-285750" algn="l">
              <a:buFont typeface="Arial" panose="020B0604020202020204" pitchFamily="34" charset="0"/>
              <a:buChar char="•"/>
            </a:pPr>
            <a:r>
              <a:rPr lang="en-US" sz="2000" dirty="0">
                <a:solidFill>
                  <a:schemeClr val="tx1"/>
                </a:solidFill>
                <a:latin typeface="Times New Roman"/>
                <a:ea typeface="+mn-lt"/>
                <a:cs typeface="+mn-lt"/>
              </a:rPr>
              <a:t>.</a:t>
            </a:r>
            <a:r>
              <a:rPr lang="en-US" sz="2000" err="1">
                <a:solidFill>
                  <a:schemeClr val="tx1"/>
                </a:solidFill>
                <a:latin typeface="Times New Roman"/>
                <a:ea typeface="+mn-lt"/>
                <a:cs typeface="+mn-lt"/>
              </a:rPr>
              <a:t>thalach</a:t>
            </a:r>
            <a:r>
              <a:rPr lang="en-US" sz="2000" dirty="0">
                <a:solidFill>
                  <a:schemeClr val="tx1"/>
                </a:solidFill>
                <a:latin typeface="Times New Roman"/>
                <a:ea typeface="+mn-lt"/>
                <a:cs typeface="+mn-lt"/>
              </a:rPr>
              <a:t> - maximum heart rate achieved</a:t>
            </a:r>
            <a:endParaRPr lang="en-US" sz="2000" dirty="0">
              <a:solidFill>
                <a:schemeClr val="tx1"/>
              </a:solidFill>
              <a:latin typeface="Times New Roman"/>
              <a:cs typeface="Times New Roman"/>
            </a:endParaRPr>
          </a:p>
          <a:p>
            <a:pPr algn="l">
              <a:buFont typeface="Arial" panose="020B0604020202020204" pitchFamily="34" charset="0"/>
              <a:buChar char="•"/>
            </a:pPr>
            <a:endParaRPr lang="en-US" sz="1100" dirty="0">
              <a:solidFill>
                <a:schemeClr val="tx1"/>
              </a:solidFill>
              <a:cs typeface="Times New Roman"/>
            </a:endParaRPr>
          </a:p>
          <a:p>
            <a:pPr marL="285750" indent="-285750" algn="l">
              <a:buFont typeface="Arial" panose="020B0604020202020204" pitchFamily="34" charset="0"/>
              <a:buChar char="•"/>
            </a:pPr>
            <a:endParaRPr lang="en-US" sz="1100" dirty="0">
              <a:solidFill>
                <a:schemeClr val="tx1"/>
              </a:solidFill>
              <a:cs typeface="Times New Roman"/>
            </a:endParaRPr>
          </a:p>
          <a:p>
            <a:pPr algn="l">
              <a:buFont typeface="Arial" panose="020B0604020202020204" pitchFamily="34" charset="0"/>
              <a:buChar char="•"/>
            </a:pPr>
            <a:endParaRPr lang="en-US" sz="1600" dirty="0">
              <a:solidFill>
                <a:schemeClr val="tx1"/>
              </a:solidFill>
            </a:endParaRPr>
          </a:p>
        </p:txBody>
      </p:sp>
    </p:spTree>
    <p:extLst>
      <p:ext uri="{BB962C8B-B14F-4D97-AF65-F5344CB8AC3E}">
        <p14:creationId xmlns:p14="http://schemas.microsoft.com/office/powerpoint/2010/main" val="2718884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C46357-3C1E-8CCF-1391-1932BBC909F5}"/>
              </a:ext>
            </a:extLst>
          </p:cNvPr>
          <p:cNvSpPr txBox="1"/>
          <p:nvPr/>
        </p:nvSpPr>
        <p:spPr>
          <a:xfrm>
            <a:off x="868455" y="784411"/>
            <a:ext cx="8852647" cy="25801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Bef>
                <a:spcPts val="1000"/>
              </a:spcBef>
              <a:buFont typeface="Arial,Sans-Serif"/>
              <a:buChar char="•"/>
            </a:pPr>
            <a:r>
              <a:rPr lang="en-US" sz="2000" dirty="0"/>
              <a:t>9.exang- exercise induced angina(1 = yes; 0 = no)</a:t>
            </a:r>
          </a:p>
          <a:p>
            <a:pPr marL="285750" indent="-285750">
              <a:spcBef>
                <a:spcPts val="1000"/>
              </a:spcBef>
              <a:buFont typeface="Arial,Sans-Serif"/>
              <a:buChar char="•"/>
            </a:pPr>
            <a:r>
              <a:rPr lang="en-US" sz="2000" dirty="0"/>
              <a:t>10.oldpeak = ST depression induced by exercise relative to rest</a:t>
            </a:r>
          </a:p>
          <a:p>
            <a:pPr marL="285750" indent="-285750">
              <a:spcBef>
                <a:spcPts val="1000"/>
              </a:spcBef>
              <a:buFont typeface="Arial,Sans-Serif"/>
              <a:buChar char="•"/>
            </a:pPr>
            <a:r>
              <a:rPr lang="en-US" sz="2000" dirty="0"/>
              <a:t>11.slope = the slope of the peak exercise ST segment</a:t>
            </a:r>
          </a:p>
          <a:p>
            <a:pPr marL="285750" indent="-285750">
              <a:spcBef>
                <a:spcPts val="1000"/>
              </a:spcBef>
              <a:buFont typeface="Arial,Sans-Serif"/>
              <a:buChar char="•"/>
            </a:pPr>
            <a:r>
              <a:rPr lang="en-US" sz="2000" dirty="0"/>
              <a:t>ca = number of major vessels (0-3) colored by </a:t>
            </a:r>
            <a:r>
              <a:rPr lang="en-US" sz="2000" err="1"/>
              <a:t>flourosopy</a:t>
            </a:r>
            <a:endParaRPr lang="en-US" sz="2000"/>
          </a:p>
          <a:p>
            <a:pPr marL="285750" indent="-285750">
              <a:spcBef>
                <a:spcPts val="1000"/>
              </a:spcBef>
              <a:buFont typeface="Arial,Sans-Serif"/>
              <a:buChar char="•"/>
            </a:pPr>
            <a:r>
              <a:rPr lang="en-US" sz="2000" dirty="0"/>
              <a:t>.</a:t>
            </a:r>
            <a:r>
              <a:rPr lang="en-US" sz="2000" err="1"/>
              <a:t>thal:thalium</a:t>
            </a:r>
            <a:r>
              <a:rPr lang="en-US" sz="2000" dirty="0"/>
              <a:t> stress result</a:t>
            </a:r>
          </a:p>
          <a:p>
            <a:pPr marL="285750" indent="-285750">
              <a:spcBef>
                <a:spcPts val="1000"/>
              </a:spcBef>
              <a:buFont typeface="Arial,Sans-Serif"/>
              <a:buChar char="•"/>
            </a:pPr>
            <a:r>
              <a:rPr lang="en-US" sz="2000" dirty="0"/>
              <a:t>.target = have disease or not(1 = yes/0 = no)</a:t>
            </a:r>
          </a:p>
        </p:txBody>
      </p:sp>
    </p:spTree>
    <p:extLst>
      <p:ext uri="{BB962C8B-B14F-4D97-AF65-F5344CB8AC3E}">
        <p14:creationId xmlns:p14="http://schemas.microsoft.com/office/powerpoint/2010/main" val="3819519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5904" y="141342"/>
            <a:ext cx="10692384" cy="550989"/>
          </a:xfrm>
        </p:spPr>
        <p:txBody>
          <a:bodyPr>
            <a:normAutofit/>
          </a:bodyPr>
          <a:lstStyle/>
          <a:p>
            <a:pPr algn="l"/>
            <a:r>
              <a:rPr lang="en-US" sz="2400" b="1" u="sng" dirty="0">
                <a:solidFill>
                  <a:schemeClr val="tx1"/>
                </a:solidFill>
                <a:latin typeface="Times New Roman"/>
                <a:cs typeface="Times New Roman"/>
              </a:rPr>
              <a:t>Data Preparation :-</a:t>
            </a:r>
            <a:endParaRPr lang="en-US" sz="2400" b="1" u="sng" dirty="0">
              <a:solidFill>
                <a:srgbClr val="FF0000"/>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755904" y="569167"/>
            <a:ext cx="10692384" cy="5102352"/>
          </a:xfrm>
        </p:spPr>
        <p:txBody>
          <a:bodyPr/>
          <a:lstStyle/>
          <a:p>
            <a:pPr marL="508000" indent="-457200" algn="just">
              <a:buAutoNum type="alphaLcParenR"/>
            </a:pPr>
            <a:r>
              <a:rPr lang="en-US" dirty="0">
                <a:solidFill>
                  <a:schemeClr val="tx1"/>
                </a:solidFill>
                <a:latin typeface="Times New Roman" panose="02020603050405020304" pitchFamily="18" charset="0"/>
                <a:cs typeface="Times New Roman" panose="02020603050405020304" pitchFamily="18" charset="0"/>
              </a:rPr>
              <a:t>Exploratory data analysis:-</a:t>
            </a:r>
          </a:p>
          <a:p>
            <a:pPr marL="50800" indent="0" algn="just"/>
            <a:endParaRPr lang="en-US" dirty="0"/>
          </a:p>
          <a:p>
            <a:pPr marL="50800" indent="0" algn="just"/>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53401494"/>
              </p:ext>
            </p:extLst>
          </p:nvPr>
        </p:nvGraphicFramePr>
        <p:xfrm>
          <a:off x="1119675" y="1120156"/>
          <a:ext cx="10142002" cy="5375400"/>
        </p:xfrm>
        <a:graphic>
          <a:graphicData uri="http://schemas.openxmlformats.org/drawingml/2006/table">
            <a:tbl>
              <a:tblPr bandRow="1">
                <a:tableStyleId>{5C22544A-7EE6-4342-B048-85BDC9FD1C3A}</a:tableStyleId>
              </a:tblPr>
              <a:tblGrid>
                <a:gridCol w="1348144">
                  <a:extLst>
                    <a:ext uri="{9D8B030D-6E8A-4147-A177-3AD203B41FA5}">
                      <a16:colId xmlns:a16="http://schemas.microsoft.com/office/drawing/2014/main" val="20000"/>
                    </a:ext>
                  </a:extLst>
                </a:gridCol>
                <a:gridCol w="3224413">
                  <a:extLst>
                    <a:ext uri="{9D8B030D-6E8A-4147-A177-3AD203B41FA5}">
                      <a16:colId xmlns:a16="http://schemas.microsoft.com/office/drawing/2014/main" val="20001"/>
                    </a:ext>
                  </a:extLst>
                </a:gridCol>
                <a:gridCol w="2672789">
                  <a:extLst>
                    <a:ext uri="{9D8B030D-6E8A-4147-A177-3AD203B41FA5}">
                      <a16:colId xmlns:a16="http://schemas.microsoft.com/office/drawing/2014/main" val="20002"/>
                    </a:ext>
                  </a:extLst>
                </a:gridCol>
                <a:gridCol w="2896656">
                  <a:extLst>
                    <a:ext uri="{9D8B030D-6E8A-4147-A177-3AD203B41FA5}">
                      <a16:colId xmlns:a16="http://schemas.microsoft.com/office/drawing/2014/main" val="20003"/>
                    </a:ext>
                  </a:extLst>
                </a:gridCol>
              </a:tblGrid>
              <a:tr h="217930">
                <a:tc>
                  <a:txBody>
                    <a:bodyPr/>
                    <a:lstStyle/>
                    <a:p>
                      <a:pPr marL="0" marR="0">
                        <a:spcBef>
                          <a:spcPts val="0"/>
                        </a:spcBef>
                        <a:spcAft>
                          <a:spcPts val="0"/>
                        </a:spcAft>
                      </a:pPr>
                      <a:r>
                        <a:rPr lang="en-US" sz="1400" b="1" dirty="0">
                          <a:effectLst/>
                          <a:latin typeface="Times New Roman" panose="02020603050405020304" pitchFamily="18" charset="0"/>
                          <a:cs typeface="Times New Roman" panose="02020603050405020304" pitchFamily="18" charset="0"/>
                        </a:rPr>
                        <a:t>S</a:t>
                      </a:r>
                      <a:r>
                        <a:rPr lang="en-US" sz="1400" b="1" baseline="0" dirty="0">
                          <a:effectLst/>
                          <a:latin typeface="Times New Roman" panose="02020603050405020304" pitchFamily="18" charset="0"/>
                          <a:cs typeface="Times New Roman" panose="02020603050405020304" pitchFamily="18" charset="0"/>
                        </a:rPr>
                        <a:t> No</a:t>
                      </a:r>
                      <a:endParaRPr lang="en-US" sz="1400" b="1"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b="1" dirty="0">
                          <a:effectLst/>
                          <a:latin typeface="Times New Roman" panose="02020603050405020304" pitchFamily="18" charset="0"/>
                          <a:cs typeface="Times New Roman" panose="02020603050405020304" pitchFamily="18" charset="0"/>
                        </a:rPr>
                        <a:t>Type</a:t>
                      </a:r>
                      <a:endParaRPr lang="en-US" sz="1400" b="1"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b="1" dirty="0">
                          <a:effectLst/>
                          <a:latin typeface="Times New Roman" panose="02020603050405020304" pitchFamily="18" charset="0"/>
                          <a:cs typeface="Times New Roman" panose="02020603050405020304" pitchFamily="18" charset="0"/>
                        </a:rPr>
                        <a:t>Feature Names</a:t>
                      </a:r>
                      <a:endParaRPr lang="en-US" sz="1400" b="1"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b="1" dirty="0">
                          <a:effectLst/>
                          <a:latin typeface="Times New Roman" panose="02020603050405020304" pitchFamily="18" charset="0"/>
                          <a:cs typeface="Times New Roman" panose="02020603050405020304" pitchFamily="18" charset="0"/>
                        </a:rPr>
                        <a:t>Observation</a:t>
                      </a:r>
                      <a:endParaRPr lang="en-US" sz="1400" b="1"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871722">
                <a:tc>
                  <a:txBody>
                    <a:bodyPr/>
                    <a:lstStyle/>
                    <a:p>
                      <a:pPr marL="0" marR="0">
                        <a:spcBef>
                          <a:spcPts val="0"/>
                        </a:spcBef>
                        <a:spcAft>
                          <a:spcPts val="0"/>
                        </a:spcAft>
                      </a:pPr>
                      <a:r>
                        <a:rPr lang="en-US" sz="1400" dirty="0">
                          <a:effectLst/>
                          <a:latin typeface="Times New Roman" panose="02020603050405020304" pitchFamily="18" charset="0"/>
                          <a:cs typeface="Times New Roman" panose="02020603050405020304" pitchFamily="18" charset="0"/>
                        </a:rPr>
                        <a:t>1</a:t>
                      </a:r>
                      <a:endParaRPr lang="en-US" sz="14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dirty="0">
                          <a:effectLst/>
                          <a:latin typeface="Times New Roman" panose="02020603050405020304" pitchFamily="18" charset="0"/>
                          <a:cs typeface="Times New Roman" panose="02020603050405020304" pitchFamily="18" charset="0"/>
                        </a:rPr>
                        <a:t>Missing Values</a:t>
                      </a:r>
                      <a:endParaRPr lang="en-US" sz="14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IN" sz="1400" dirty="0"/>
                        <a:t>NAN</a:t>
                      </a:r>
                    </a:p>
                  </a:txBody>
                  <a:tcPr marL="68580" marR="68580" marT="0" marB="0"/>
                </a:tc>
                <a:tc>
                  <a:txBody>
                    <a:bodyPr/>
                    <a:lstStyle/>
                    <a:p>
                      <a:pPr marL="0" marR="0">
                        <a:spcBef>
                          <a:spcPts val="0"/>
                        </a:spcBef>
                        <a:spcAft>
                          <a:spcPts val="0"/>
                        </a:spcAft>
                      </a:pPr>
                      <a:r>
                        <a:rPr lang="en-US" sz="1400" dirty="0">
                          <a:effectLst/>
                          <a:latin typeface="Times New Roman"/>
                          <a:ea typeface="+mn-ea"/>
                          <a:cs typeface="Times New Roman"/>
                        </a:rPr>
                        <a:t>The</a:t>
                      </a:r>
                      <a:r>
                        <a:rPr lang="en-US" sz="1400" baseline="0" dirty="0">
                          <a:effectLst/>
                          <a:latin typeface="Times New Roman"/>
                          <a:ea typeface="+mn-ea"/>
                          <a:cs typeface="Times New Roman"/>
                        </a:rPr>
                        <a:t> dataset  is prefect ,</a:t>
                      </a:r>
                      <a:r>
                        <a:rPr lang="en-US" sz="1400" baseline="0" dirty="0" err="1">
                          <a:effectLst/>
                          <a:latin typeface="Times New Roman"/>
                          <a:ea typeface="+mn-ea"/>
                          <a:cs typeface="Times New Roman"/>
                        </a:rPr>
                        <a:t>threr</a:t>
                      </a:r>
                      <a:r>
                        <a:rPr lang="en-US" sz="1400" baseline="0" dirty="0">
                          <a:effectLst/>
                          <a:latin typeface="Times New Roman"/>
                          <a:ea typeface="+mn-ea"/>
                          <a:cs typeface="Times New Roman"/>
                        </a:rPr>
                        <a:t> is no missing values </a:t>
                      </a:r>
                    </a:p>
                  </a:txBody>
                  <a:tcPr marL="68580" marR="68580" marT="0" marB="0"/>
                </a:tc>
                <a:extLst>
                  <a:ext uri="{0D108BD9-81ED-4DB2-BD59-A6C34878D82A}">
                    <a16:rowId xmlns:a16="http://schemas.microsoft.com/office/drawing/2014/main" val="10001"/>
                  </a:ext>
                </a:extLst>
              </a:tr>
              <a:tr h="653791">
                <a:tc>
                  <a:txBody>
                    <a:bodyPr/>
                    <a:lstStyle/>
                    <a:p>
                      <a:pPr marL="0" marR="0">
                        <a:spcBef>
                          <a:spcPts val="0"/>
                        </a:spcBef>
                        <a:spcAft>
                          <a:spcPts val="0"/>
                        </a:spcAft>
                      </a:pPr>
                      <a:r>
                        <a:rPr lang="en-US" sz="1400" dirty="0">
                          <a:effectLst/>
                          <a:latin typeface="Times New Roman"/>
                          <a:cs typeface="Times New Roman"/>
                        </a:rPr>
                        <a:t>2</a:t>
                      </a:r>
                      <a:endParaRPr lang="en-US" sz="1400" dirty="0">
                        <a:effectLst/>
                        <a:latin typeface="Times New Roman"/>
                        <a:ea typeface="Arial" panose="020B0604020202020204" pitchFamily="34" charset="0"/>
                        <a:cs typeface="Times New Roman"/>
                      </a:endParaRPr>
                    </a:p>
                  </a:txBody>
                  <a:tcPr marL="68580" marR="68580" marT="0" marB="0"/>
                </a:tc>
                <a:tc>
                  <a:txBody>
                    <a:bodyPr/>
                    <a:lstStyle/>
                    <a:p>
                      <a:pPr marL="0" marR="0">
                        <a:spcBef>
                          <a:spcPts val="0"/>
                        </a:spcBef>
                        <a:spcAft>
                          <a:spcPts val="0"/>
                        </a:spcAft>
                      </a:pPr>
                      <a:r>
                        <a:rPr lang="en-US" sz="1400" dirty="0">
                          <a:effectLst/>
                          <a:latin typeface="Times New Roman" panose="02020603050405020304" pitchFamily="18" charset="0"/>
                          <a:cs typeface="Times New Roman" panose="02020603050405020304" pitchFamily="18" charset="0"/>
                        </a:rPr>
                        <a:t>Duplicates</a:t>
                      </a:r>
                      <a:endParaRPr lang="en-US" sz="14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latin typeface="Times New Roman" panose="02020603050405020304" pitchFamily="18" charset="0"/>
                          <a:cs typeface="Times New Roman" panose="02020603050405020304" pitchFamily="18" charset="0"/>
                        </a:rPr>
                        <a:t>NA</a:t>
                      </a:r>
                      <a:endParaRPr lang="en-US" sz="14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dirty="0">
                          <a:effectLst/>
                          <a:latin typeface="Times New Roman" panose="02020603050405020304" pitchFamily="18" charset="0"/>
                          <a:ea typeface="+mn-ea"/>
                          <a:cs typeface="Times New Roman" panose="02020603050405020304" pitchFamily="18" charset="0"/>
                        </a:rPr>
                        <a:t>The</a:t>
                      </a:r>
                      <a:r>
                        <a:rPr lang="en-US" sz="1400" baseline="0" dirty="0">
                          <a:effectLst/>
                          <a:latin typeface="Times New Roman" panose="02020603050405020304" pitchFamily="18" charset="0"/>
                          <a:ea typeface="+mn-ea"/>
                          <a:cs typeface="Times New Roman" panose="02020603050405020304" pitchFamily="18" charset="0"/>
                        </a:rPr>
                        <a:t> dataset reveals no instances of duplicates records. Its reliability for analytical purpose. </a:t>
                      </a:r>
                    </a:p>
                  </a:txBody>
                  <a:tcPr marL="68580" marR="68580" marT="0" marB="0"/>
                </a:tc>
                <a:extLst>
                  <a:ext uri="{0D108BD9-81ED-4DB2-BD59-A6C34878D82A}">
                    <a16:rowId xmlns:a16="http://schemas.microsoft.com/office/drawing/2014/main" val="10002"/>
                  </a:ext>
                </a:extLst>
              </a:tr>
              <a:tr h="974203">
                <a:tc>
                  <a:txBody>
                    <a:bodyPr/>
                    <a:lstStyle/>
                    <a:p>
                      <a:pPr marL="0" marR="0">
                        <a:spcBef>
                          <a:spcPts val="0"/>
                        </a:spcBef>
                        <a:spcAft>
                          <a:spcPts val="0"/>
                        </a:spcAft>
                      </a:pPr>
                      <a:r>
                        <a:rPr lang="en-US" sz="1400" dirty="0">
                          <a:effectLst/>
                          <a:latin typeface="Times New Roman"/>
                          <a:cs typeface="Times New Roman"/>
                        </a:rPr>
                        <a:t>3</a:t>
                      </a:r>
                      <a:endParaRPr lang="en-US" sz="1400" dirty="0">
                        <a:effectLst/>
                        <a:latin typeface="Times New Roman"/>
                        <a:ea typeface="Arial" panose="020B0604020202020204" pitchFamily="34" charset="0"/>
                        <a:cs typeface="Times New Roman"/>
                      </a:endParaRPr>
                    </a:p>
                  </a:txBody>
                  <a:tcPr marL="68580" marR="68580" marT="0" marB="0"/>
                </a:tc>
                <a:tc>
                  <a:txBody>
                    <a:bodyPr/>
                    <a:lstStyle/>
                    <a:p>
                      <a:pPr marL="0" marR="0">
                        <a:spcBef>
                          <a:spcPts val="0"/>
                        </a:spcBef>
                        <a:spcAft>
                          <a:spcPts val="0"/>
                        </a:spcAft>
                      </a:pPr>
                      <a:r>
                        <a:rPr lang="en-US" sz="1400" dirty="0">
                          <a:effectLst/>
                          <a:latin typeface="Times New Roman" panose="02020603050405020304" pitchFamily="18" charset="0"/>
                          <a:cs typeface="Times New Roman" panose="02020603050405020304" pitchFamily="18" charset="0"/>
                        </a:rPr>
                        <a:t>Outliers</a:t>
                      </a:r>
                      <a:endParaRPr lang="en-US" sz="14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latin typeface="Times New Roman" panose="02020603050405020304" pitchFamily="18" charset="0"/>
                          <a:cs typeface="Times New Roman" panose="02020603050405020304" pitchFamily="18" charset="0"/>
                        </a:rPr>
                        <a:t>All</a:t>
                      </a:r>
                      <a:r>
                        <a:rPr lang="en-US" sz="1400" baseline="0" dirty="0">
                          <a:effectLst/>
                          <a:latin typeface="Times New Roman" panose="02020603050405020304" pitchFamily="18" charset="0"/>
                          <a:cs typeface="Times New Roman" panose="02020603050405020304" pitchFamily="18" charset="0"/>
                        </a:rPr>
                        <a:t> features</a:t>
                      </a:r>
                      <a:r>
                        <a:rPr lang="en-US" sz="1400" dirty="0">
                          <a:effectLst/>
                          <a:latin typeface="Times New Roman" panose="02020603050405020304" pitchFamily="18" charset="0"/>
                          <a:cs typeface="Times New Roman" panose="02020603050405020304" pitchFamily="18" charset="0"/>
                        </a:rPr>
                        <a:t>      </a:t>
                      </a:r>
                      <a:endParaRPr lang="en-US" sz="14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dirty="0">
                          <a:effectLst/>
                          <a:latin typeface="Times New Roman" panose="02020603050405020304" pitchFamily="18" charset="0"/>
                          <a:ea typeface="+mn-ea"/>
                          <a:cs typeface="Times New Roman" panose="02020603050405020304" pitchFamily="18" charset="0"/>
                        </a:rPr>
                        <a:t>It</a:t>
                      </a:r>
                      <a:r>
                        <a:rPr lang="en-US" sz="1400" baseline="0" dirty="0">
                          <a:effectLst/>
                          <a:latin typeface="Times New Roman" panose="02020603050405020304" pitchFamily="18" charset="0"/>
                          <a:ea typeface="+mn-ea"/>
                          <a:cs typeface="Times New Roman" panose="02020603050405020304" pitchFamily="18" charset="0"/>
                        </a:rPr>
                        <a:t> has been identified, Outliers is not exist in each feature.</a:t>
                      </a:r>
                      <a:endParaRPr lang="en-US" sz="14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1363883">
                <a:tc>
                  <a:txBody>
                    <a:bodyPr/>
                    <a:lstStyle/>
                    <a:p>
                      <a:pPr marL="0" marR="0">
                        <a:spcBef>
                          <a:spcPts val="0"/>
                        </a:spcBef>
                        <a:spcAft>
                          <a:spcPts val="0"/>
                        </a:spcAft>
                      </a:pPr>
                      <a:r>
                        <a:rPr lang="en-US" sz="1400" dirty="0">
                          <a:effectLst/>
                          <a:latin typeface="Times New Roman"/>
                          <a:cs typeface="Times New Roman"/>
                        </a:rPr>
                        <a:t>4</a:t>
                      </a:r>
                      <a:endParaRPr lang="en-US" sz="1400" dirty="0">
                        <a:effectLst/>
                        <a:latin typeface="Times New Roman"/>
                        <a:ea typeface="Arial" panose="020B0604020202020204" pitchFamily="34" charset="0"/>
                        <a:cs typeface="Times New Roman"/>
                      </a:endParaRPr>
                    </a:p>
                  </a:txBody>
                  <a:tcPr marL="68580" marR="68580" marT="0" marB="0"/>
                </a:tc>
                <a:tc>
                  <a:txBody>
                    <a:bodyPr/>
                    <a:lstStyle/>
                    <a:p>
                      <a:pPr marL="0" marR="0">
                        <a:spcBef>
                          <a:spcPts val="0"/>
                        </a:spcBef>
                        <a:spcAft>
                          <a:spcPts val="0"/>
                        </a:spcAft>
                      </a:pPr>
                      <a:r>
                        <a:rPr lang="en-US" sz="1400" dirty="0">
                          <a:effectLst/>
                          <a:latin typeface="Times New Roman"/>
                          <a:cs typeface="Times New Roman"/>
                        </a:rPr>
                        <a:t>Distributions</a:t>
                      </a:r>
                      <a:endParaRPr lang="en-US" sz="1400" dirty="0">
                        <a:effectLst/>
                        <a:latin typeface="Times New Roman"/>
                        <a:ea typeface="Arial" panose="020B0604020202020204" pitchFamily="34" charset="0"/>
                        <a:cs typeface="Times New Roman"/>
                      </a:endParaRPr>
                    </a:p>
                  </a:txBody>
                  <a:tcPr marL="68580" marR="68580" marT="0" marB="0"/>
                </a:tc>
                <a:tc>
                  <a:txBody>
                    <a:bodyPr/>
                    <a:lstStyle/>
                    <a:p>
                      <a:pPr marL="0" marR="0">
                        <a:spcBef>
                          <a:spcPts val="0"/>
                        </a:spcBef>
                        <a:spcAft>
                          <a:spcPts val="0"/>
                        </a:spcAft>
                      </a:pPr>
                      <a:r>
                        <a:rPr lang="en-US" sz="1400" b="0" dirty="0" err="1">
                          <a:effectLst/>
                          <a:latin typeface="Times New Roman"/>
                          <a:cs typeface="Times New Roman"/>
                        </a:rPr>
                        <a:t>hvPlot</a:t>
                      </a:r>
                      <a:r>
                        <a:rPr lang="en-US" sz="1400" b="0" dirty="0">
                          <a:effectLst/>
                          <a:latin typeface="Times New Roman"/>
                          <a:cs typeface="Times New Roman"/>
                        </a:rPr>
                        <a:t> used for</a:t>
                      </a:r>
                      <a:r>
                        <a:rPr lang="en-US" sz="1400" b="0" baseline="0" dirty="0">
                          <a:effectLst/>
                          <a:latin typeface="Times New Roman"/>
                          <a:cs typeface="Times New Roman"/>
                        </a:rPr>
                        <a:t> target and other columns</a:t>
                      </a:r>
                      <a:endParaRPr lang="en-US" sz="1400" b="0" dirty="0">
                        <a:effectLst/>
                        <a:latin typeface="Times New Roman"/>
                        <a:cs typeface="Times New Roman"/>
                      </a:endParaRPr>
                    </a:p>
                  </a:txBody>
                  <a:tcPr marL="68580" marR="68580" marT="0" marB="0"/>
                </a:tc>
                <a:tc>
                  <a:txBody>
                    <a:bodyPr/>
                    <a:lstStyle/>
                    <a:p>
                      <a:pPr marL="0" marR="0" lvl="0" indent="0" algn="l" rtl="0" eaLnBrk="1" fontAlgn="auto" latinLnBrk="0" hangingPunct="1">
                        <a:lnSpc>
                          <a:spcPct val="100000"/>
                        </a:lnSpc>
                        <a:spcBef>
                          <a:spcPts val="0"/>
                        </a:spcBef>
                        <a:spcAft>
                          <a:spcPts val="0"/>
                        </a:spcAft>
                        <a:buClrTx/>
                        <a:buSzTx/>
                        <a:buFontTx/>
                        <a:buNone/>
                      </a:pPr>
                      <a:r>
                        <a:rPr lang="en-US" sz="1400" dirty="0">
                          <a:effectLst/>
                          <a:latin typeface="Times New Roman"/>
                          <a:ea typeface="+mn-ea"/>
                          <a:cs typeface="Times New Roman"/>
                        </a:rPr>
                        <a:t>This</a:t>
                      </a:r>
                      <a:r>
                        <a:rPr lang="en-US" sz="1400" baseline="0" dirty="0">
                          <a:effectLst/>
                          <a:latin typeface="Times New Roman"/>
                          <a:ea typeface="+mn-ea"/>
                          <a:cs typeface="Times New Roman"/>
                        </a:rPr>
                        <a:t>  </a:t>
                      </a:r>
                      <a:r>
                        <a:rPr lang="en-US" sz="1400" baseline="0" dirty="0" err="1">
                          <a:effectLst/>
                          <a:latin typeface="Times New Roman"/>
                          <a:ea typeface="+mn-ea"/>
                          <a:cs typeface="Times New Roman"/>
                        </a:rPr>
                        <a:t>hvplot</a:t>
                      </a:r>
                      <a:r>
                        <a:rPr lang="en-US" sz="1400" baseline="0" dirty="0">
                          <a:effectLst/>
                          <a:latin typeface="Times New Roman"/>
                          <a:ea typeface="+mn-ea"/>
                          <a:cs typeface="Times New Roman"/>
                        </a:rPr>
                        <a:t> help me to identify </a:t>
                      </a:r>
                      <a:r>
                        <a:rPr lang="en-US" sz="1400" dirty="0">
                          <a:effectLst/>
                          <a:latin typeface="Times New Roman"/>
                          <a:ea typeface="+mn-ea"/>
                          <a:cs typeface="Times New Roman"/>
                        </a:rPr>
                        <a:t> </a:t>
                      </a:r>
                      <a:r>
                        <a:rPr lang="en-US" sz="1400" dirty="0">
                          <a:effectLst/>
                          <a:latin typeface="Times New Roman"/>
                          <a:ea typeface="Arial" panose="020B0604020202020204" pitchFamily="34" charset="0"/>
                          <a:cs typeface="Times New Roman"/>
                        </a:rPr>
                        <a:t>Number of Heart Disease of the data set to based up on the each columns </a:t>
                      </a:r>
                    </a:p>
                    <a:p>
                      <a:pPr marL="0" marR="0" lvl="0" indent="0" algn="l">
                        <a:lnSpc>
                          <a:spcPct val="100000"/>
                        </a:lnSpc>
                        <a:spcBef>
                          <a:spcPts val="0"/>
                        </a:spcBef>
                        <a:spcAft>
                          <a:spcPts val="0"/>
                        </a:spcAft>
                        <a:buClrTx/>
                        <a:buSzTx/>
                        <a:buFontTx/>
                        <a:buNone/>
                      </a:pPr>
                      <a:r>
                        <a:rPr lang="en-US" sz="1400" dirty="0">
                          <a:effectLst/>
                          <a:latin typeface="Times New Roman"/>
                          <a:cs typeface="Times New Roman"/>
                        </a:rPr>
                        <a:t>To be identification</a:t>
                      </a:r>
                    </a:p>
                  </a:txBody>
                  <a:tcPr marL="68580" marR="68580" marT="0" marB="0"/>
                </a:tc>
                <a:extLst>
                  <a:ext uri="{0D108BD9-81ED-4DB2-BD59-A6C34878D82A}">
                    <a16:rowId xmlns:a16="http://schemas.microsoft.com/office/drawing/2014/main" val="10004"/>
                  </a:ext>
                </a:extLst>
              </a:tr>
              <a:tr h="435861">
                <a:tc>
                  <a:txBody>
                    <a:bodyPr/>
                    <a:lstStyle/>
                    <a:p>
                      <a:pPr marL="0" marR="0">
                        <a:spcBef>
                          <a:spcPts val="0"/>
                        </a:spcBef>
                        <a:spcAft>
                          <a:spcPts val="0"/>
                        </a:spcAft>
                      </a:pPr>
                      <a:r>
                        <a:rPr lang="en-US" sz="1400" dirty="0">
                          <a:effectLst/>
                          <a:latin typeface="Times New Roman"/>
                          <a:cs typeface="Times New Roman"/>
                        </a:rPr>
                        <a:t>5</a:t>
                      </a:r>
                      <a:endParaRPr lang="en-US" sz="1400" dirty="0">
                        <a:effectLst/>
                        <a:latin typeface="Times New Roman"/>
                        <a:ea typeface="Arial" panose="020B0604020202020204" pitchFamily="34" charset="0"/>
                        <a:cs typeface="Times New Roman"/>
                      </a:endParaRPr>
                    </a:p>
                  </a:txBody>
                  <a:tcPr marL="68580" marR="68580" marT="0" marB="0"/>
                </a:tc>
                <a:tc>
                  <a:txBody>
                    <a:bodyPr/>
                    <a:lstStyle/>
                    <a:p>
                      <a:pPr marL="0" marR="0">
                        <a:spcBef>
                          <a:spcPts val="0"/>
                        </a:spcBef>
                        <a:spcAft>
                          <a:spcPts val="0"/>
                        </a:spcAft>
                      </a:pPr>
                      <a:r>
                        <a:rPr lang="en-US" sz="1400" dirty="0">
                          <a:effectLst/>
                          <a:latin typeface="Times New Roman"/>
                          <a:cs typeface="Times New Roman"/>
                        </a:rPr>
                        <a:t>Distributions</a:t>
                      </a:r>
                      <a:endParaRPr lang="en-US" sz="1400" dirty="0">
                        <a:effectLst/>
                        <a:latin typeface="Times New Roman"/>
                        <a:ea typeface="Arial" panose="020B0604020202020204" pitchFamily="34" charset="0"/>
                        <a:cs typeface="Times New Roman"/>
                      </a:endParaRPr>
                    </a:p>
                  </a:txBody>
                  <a:tcPr marL="68580" marR="68580" marT="0" marB="0"/>
                </a:tc>
                <a:tc>
                  <a:txBody>
                    <a:bodyPr/>
                    <a:lstStyle/>
                    <a:p>
                      <a:pPr marL="0" marR="0">
                        <a:spcBef>
                          <a:spcPts val="0"/>
                        </a:spcBef>
                        <a:spcAft>
                          <a:spcPts val="0"/>
                        </a:spcAft>
                      </a:pPr>
                      <a:r>
                        <a:rPr lang="en-US" sz="1400" dirty="0">
                          <a:effectLst/>
                          <a:latin typeface="Times New Roman"/>
                          <a:ea typeface="Arial" panose="020B0604020202020204" pitchFamily="34" charset="0"/>
                          <a:cs typeface="Times New Roman"/>
                        </a:rPr>
                        <a:t>Count plot used for  Disease of the patience </a:t>
                      </a:r>
                    </a:p>
                  </a:txBody>
                  <a:tcPr marL="68580" marR="68580" marT="0" marB="0"/>
                </a:tc>
                <a:tc>
                  <a:txBody>
                    <a:bodyPr/>
                    <a:lstStyle/>
                    <a:p>
                      <a:pPr marL="0" marR="0">
                        <a:spcBef>
                          <a:spcPts val="0"/>
                        </a:spcBef>
                        <a:spcAft>
                          <a:spcPts val="0"/>
                        </a:spcAft>
                      </a:pPr>
                      <a:r>
                        <a:rPr lang="en-US" sz="1400" dirty="0">
                          <a:effectLst/>
                          <a:latin typeface="Times New Roman"/>
                          <a:ea typeface="+mn-ea"/>
                          <a:cs typeface="Times New Roman"/>
                        </a:rPr>
                        <a:t>Analysis on status of  the patience according to his target </a:t>
                      </a:r>
                    </a:p>
                  </a:txBody>
                  <a:tcPr marL="68580" marR="68580" marT="0" marB="0"/>
                </a:tc>
                <a:extLst>
                  <a:ext uri="{0D108BD9-81ED-4DB2-BD59-A6C34878D82A}">
                    <a16:rowId xmlns:a16="http://schemas.microsoft.com/office/drawing/2014/main" val="10005"/>
                  </a:ext>
                </a:extLst>
              </a:tr>
              <a:tr h="368921">
                <a:tc>
                  <a:txBody>
                    <a:bodyPr/>
                    <a:lstStyle/>
                    <a:p>
                      <a:pPr marL="0" marR="0">
                        <a:spcBef>
                          <a:spcPts val="0"/>
                        </a:spcBef>
                        <a:spcAft>
                          <a:spcPts val="0"/>
                        </a:spcAft>
                      </a:pPr>
                      <a:r>
                        <a:rPr lang="en-US" sz="1400" dirty="0">
                          <a:effectLst/>
                          <a:latin typeface="Times New Roman" panose="02020603050405020304" pitchFamily="18" charset="0"/>
                          <a:ea typeface="Arial" panose="020B0604020202020204" pitchFamily="34" charset="0"/>
                          <a:cs typeface="Times New Roman" panose="02020603050405020304" pitchFamily="18" charset="0"/>
                        </a:rPr>
                        <a:t>6</a:t>
                      </a:r>
                    </a:p>
                  </a:txBody>
                  <a:tcPr marL="68580" marR="68580" marT="0" marB="0"/>
                </a:tc>
                <a:tc>
                  <a:txBody>
                    <a:bodyPr/>
                    <a:lstStyle/>
                    <a:p>
                      <a:pPr marL="0" marR="0">
                        <a:spcBef>
                          <a:spcPts val="0"/>
                        </a:spcBef>
                        <a:spcAft>
                          <a:spcPts val="0"/>
                        </a:spcAft>
                      </a:pPr>
                      <a:r>
                        <a:rPr lang="en-US" sz="1400" dirty="0">
                          <a:effectLst/>
                          <a:latin typeface="Times New Roman" panose="02020603050405020304" pitchFamily="18" charset="0"/>
                          <a:ea typeface="Arial" panose="020B0604020202020204" pitchFamily="34" charset="0"/>
                          <a:cs typeface="Times New Roman" panose="02020603050405020304" pitchFamily="18" charset="0"/>
                        </a:rPr>
                        <a:t>Relationships</a:t>
                      </a:r>
                    </a:p>
                  </a:txBody>
                  <a:tcPr marL="68580" marR="68580" marT="0" marB="0"/>
                </a:tc>
                <a:tc>
                  <a:txBody>
                    <a:bodyPr/>
                    <a:lstStyle/>
                    <a:p>
                      <a:pPr marL="0" marR="0">
                        <a:spcBef>
                          <a:spcPts val="0"/>
                        </a:spcBef>
                        <a:spcAft>
                          <a:spcPts val="0"/>
                        </a:spcAft>
                      </a:pPr>
                      <a:r>
                        <a:rPr lang="en-US" sz="1400" dirty="0">
                          <a:effectLst/>
                          <a:latin typeface="Times New Roman" panose="02020603050405020304" pitchFamily="18" charset="0"/>
                          <a:ea typeface="Arial" panose="020B0604020202020204" pitchFamily="34" charset="0"/>
                          <a:cs typeface="Times New Roman" panose="02020603050405020304" pitchFamily="18" charset="0"/>
                        </a:rPr>
                        <a:t>Between</a:t>
                      </a:r>
                      <a:r>
                        <a:rPr lang="en-US" sz="1400" baseline="0" dirty="0">
                          <a:effectLst/>
                          <a:latin typeface="Times New Roman" panose="02020603050405020304" pitchFamily="18" charset="0"/>
                          <a:ea typeface="Arial" panose="020B0604020202020204" pitchFamily="34" charset="0"/>
                          <a:cs typeface="Times New Roman" panose="02020603050405020304" pitchFamily="18" charset="0"/>
                        </a:rPr>
                        <a:t> input and input features</a:t>
                      </a:r>
                      <a:endParaRPr lang="en-US" sz="14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dirty="0">
                          <a:effectLst/>
                          <a:latin typeface="Times New Roman" panose="02020603050405020304" pitchFamily="18" charset="0"/>
                          <a:ea typeface="Arial" panose="020B0604020202020204" pitchFamily="34" charset="0"/>
                          <a:cs typeface="Times New Roman" panose="02020603050405020304" pitchFamily="18" charset="0"/>
                        </a:rPr>
                        <a:t>Scatter Plot reveals that the relation ship between the input features and input are dependent. </a:t>
                      </a:r>
                    </a:p>
                  </a:txBody>
                  <a:tcPr marL="68580" marR="68580" marT="0" marB="0"/>
                </a:tc>
                <a:extLst>
                  <a:ext uri="{0D108BD9-81ED-4DB2-BD59-A6C34878D82A}">
                    <a16:rowId xmlns:a16="http://schemas.microsoft.com/office/drawing/2014/main" val="10006"/>
                  </a:ext>
                </a:extLst>
              </a:tr>
              <a:tr h="217930">
                <a:tc>
                  <a:txBody>
                    <a:bodyPr/>
                    <a:lstStyle/>
                    <a:p>
                      <a:pPr marL="0" marR="0">
                        <a:spcBef>
                          <a:spcPts val="0"/>
                        </a:spcBef>
                        <a:spcAft>
                          <a:spcPts val="0"/>
                        </a:spcAft>
                      </a:pPr>
                      <a:r>
                        <a:rPr lang="en-US" sz="1400" dirty="0">
                          <a:effectLst/>
                        </a:rPr>
                        <a:t> </a:t>
                      </a:r>
                      <a:endParaRPr lang="en-US" sz="1400" dirty="0">
                        <a:effectLst/>
                        <a:latin typeface="Arial" panose="020B0604020202020204" pitchFamily="34" charset="0"/>
                        <a:ea typeface="Arial" panose="020B0604020202020204" pitchFamily="34" charset="0"/>
                      </a:endParaRPr>
                    </a:p>
                  </a:txBody>
                  <a:tcPr marL="68580" marR="68580" marT="0" marB="0"/>
                </a:tc>
                <a:tc>
                  <a:txBody>
                    <a:bodyPr/>
                    <a:lstStyle/>
                    <a:p>
                      <a:pPr marL="0" marR="0">
                        <a:spcBef>
                          <a:spcPts val="0"/>
                        </a:spcBef>
                        <a:spcAft>
                          <a:spcPts val="0"/>
                        </a:spcAft>
                      </a:pPr>
                      <a:r>
                        <a:rPr lang="en-US" sz="1400" dirty="0">
                          <a:effectLst/>
                        </a:rPr>
                        <a:t> </a:t>
                      </a:r>
                      <a:endParaRPr lang="en-US" sz="1400" dirty="0">
                        <a:effectLst/>
                        <a:latin typeface="Arial" panose="020B0604020202020204" pitchFamily="34" charset="0"/>
                        <a:ea typeface="Arial" panose="020B0604020202020204" pitchFamily="34" charset="0"/>
                      </a:endParaRPr>
                    </a:p>
                  </a:txBody>
                  <a:tcPr marL="68580" marR="68580" marT="0" marB="0"/>
                </a:tc>
                <a:tc>
                  <a:txBody>
                    <a:bodyPr/>
                    <a:lstStyle/>
                    <a:p>
                      <a:pPr marL="0" marR="0">
                        <a:spcBef>
                          <a:spcPts val="0"/>
                        </a:spcBef>
                        <a:spcAft>
                          <a:spcPts val="0"/>
                        </a:spcAft>
                      </a:pPr>
                      <a:r>
                        <a:rPr lang="en-US" sz="1400" dirty="0">
                          <a:effectLst/>
                        </a:rPr>
                        <a:t> </a:t>
                      </a:r>
                      <a:endParaRPr lang="en-US" sz="1400" dirty="0">
                        <a:effectLst/>
                        <a:latin typeface="Arial" panose="020B0604020202020204" pitchFamily="34" charset="0"/>
                        <a:ea typeface="Arial" panose="020B0604020202020204" pitchFamily="34" charset="0"/>
                      </a:endParaRPr>
                    </a:p>
                  </a:txBody>
                  <a:tcPr marL="68580" marR="68580" marT="0" marB="0"/>
                </a:tc>
                <a:tc>
                  <a:txBody>
                    <a:bodyPr/>
                    <a:lstStyle/>
                    <a:p>
                      <a:pPr marL="0" marR="0">
                        <a:spcBef>
                          <a:spcPts val="0"/>
                        </a:spcBef>
                        <a:spcAft>
                          <a:spcPts val="0"/>
                        </a:spcAft>
                      </a:pPr>
                      <a:r>
                        <a:rPr lang="en-US" sz="1400" dirty="0">
                          <a:effectLst/>
                        </a:rPr>
                        <a:t> </a:t>
                      </a:r>
                      <a:endParaRPr lang="en-US" sz="1400" dirty="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05466281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2202</TotalTime>
  <Words>1529</Words>
  <Application>Microsoft Office PowerPoint</Application>
  <PresentationFormat>Widescreen</PresentationFormat>
  <Paragraphs>147</Paragraphs>
  <Slides>21</Slides>
  <Notes>4</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Facet</vt:lpstr>
      <vt:lpstr>PowerPoint Presentation</vt:lpstr>
      <vt:lpstr>PowerPoint Presentation</vt:lpstr>
      <vt:lpstr>Machine Learning Project Description</vt:lpstr>
      <vt:lpstr>Workflow based on CRISP ML-Q methodology :-</vt:lpstr>
      <vt:lpstr>Business Problem:</vt:lpstr>
      <vt:lpstr>Summary Of the Data and Understanding:-</vt:lpstr>
      <vt:lpstr>Dataset’s Features Description:-</vt:lpstr>
      <vt:lpstr>PowerPoint Presentation</vt:lpstr>
      <vt:lpstr>Data Preparation :-</vt:lpstr>
      <vt:lpstr>b) Data Cleaning: </vt:lpstr>
      <vt:lpstr>d)Data Visualization:</vt:lpstr>
      <vt:lpstr>PowerPoint Presentation</vt:lpstr>
      <vt:lpstr>PowerPoint Presentation</vt:lpstr>
      <vt:lpstr>PowerPoint Presentation</vt:lpstr>
      <vt:lpstr>Machine Learning Model Building:-</vt:lpstr>
      <vt:lpstr>Machine Learning Model Evaluation:-</vt:lpstr>
      <vt:lpstr>Machine Learning Model Deployment:</vt:lpstr>
      <vt:lpstr>PowerPoint Presentation</vt:lpstr>
      <vt:lpstr>PowerPoint Presentation</vt:lpstr>
      <vt:lpstr>Application of Personality Prediction Web Application:-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Raghu Ram Aduri</dc:creator>
  <cp:lastModifiedBy>chandu naidu</cp:lastModifiedBy>
  <cp:revision>657</cp:revision>
  <dcterms:created xsi:type="dcterms:W3CDTF">2021-02-16T05:19:01Z</dcterms:created>
  <dcterms:modified xsi:type="dcterms:W3CDTF">2024-06-03T14:39:44Z</dcterms:modified>
</cp:coreProperties>
</file>